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41"/>
  </p:notesMasterIdLst>
  <p:sldIdLst>
    <p:sldId id="256" r:id="rId3"/>
    <p:sldId id="257" r:id="rId4"/>
    <p:sldId id="258" r:id="rId5"/>
    <p:sldId id="263" r:id="rId6"/>
    <p:sldId id="331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97" r:id="rId15"/>
    <p:sldId id="301" r:id="rId16"/>
    <p:sldId id="303" r:id="rId17"/>
    <p:sldId id="298" r:id="rId18"/>
    <p:sldId id="300" r:id="rId19"/>
    <p:sldId id="306" r:id="rId20"/>
    <p:sldId id="304" r:id="rId21"/>
    <p:sldId id="307" r:id="rId22"/>
    <p:sldId id="308" r:id="rId23"/>
    <p:sldId id="310" r:id="rId24"/>
    <p:sldId id="315" r:id="rId25"/>
    <p:sldId id="311" r:id="rId26"/>
    <p:sldId id="316" r:id="rId27"/>
    <p:sldId id="325" r:id="rId28"/>
    <p:sldId id="327" r:id="rId29"/>
    <p:sldId id="326" r:id="rId30"/>
    <p:sldId id="312" r:id="rId31"/>
    <p:sldId id="313" r:id="rId32"/>
    <p:sldId id="314" r:id="rId33"/>
    <p:sldId id="324" r:id="rId34"/>
    <p:sldId id="328" r:id="rId35"/>
    <p:sldId id="330" r:id="rId36"/>
    <p:sldId id="318" r:id="rId37"/>
    <p:sldId id="320" r:id="rId38"/>
    <p:sldId id="321" r:id="rId39"/>
    <p:sldId id="322" r:id="rId4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C0099"/>
    <a:srgbClr val="33CC33"/>
    <a:srgbClr val="37543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71" d="100"/>
          <a:sy n="71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F0B43-D574-48C6-837A-9F964CC3386B}" type="datetimeFigureOut">
              <a:rPr lang="el-GR" smtClean="0"/>
              <a:pPr/>
              <a:t>12/6/2012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D350E-EB81-4928-A692-165A449A849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4580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B8F906-8E97-4A06-9456-68D37EF0B090}" type="slidenum">
              <a:rPr lang="da-DK" smtClean="0">
                <a:ea typeface="ＭＳ Ｐゴシック" pitchFamily="34" charset="-128"/>
              </a:rPr>
              <a:pPr/>
              <a:t>13</a:t>
            </a:fld>
            <a:endParaRPr lang="da-DK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57BDA26-85F5-4D38-8DA5-78CC98E94E2B}" type="slidenum">
              <a:rPr lang="de-DE" sz="1200"/>
              <a:pPr algn="r"/>
              <a:t>14</a:t>
            </a:fld>
            <a:endParaRPr lang="de-DE" sz="1200"/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3587" cy="3430588"/>
          </a:xfrm>
          <a:ln/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l-GR" noProof="1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34820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2A9128-A22A-4632-8833-E9BB65D8C709}" type="slidenum">
              <a:rPr lang="da-DK" smtClean="0">
                <a:latin typeface="Arial" pitchFamily="34" charset="0"/>
                <a:ea typeface="ＭＳ Ｐゴシック" pitchFamily="34" charset="-128"/>
              </a:rPr>
              <a:pPr/>
              <a:t>15</a:t>
            </a:fld>
            <a:endParaRPr lang="da-DK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Option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AB166-800E-6F4D-A0F5-0EFD0D4B16D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480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3F42-9D10-4DB4-A689-D7AF8731F321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1277-438F-4ADE-A14B-9B24BFD7C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3F42-9D10-4DB4-A689-D7AF8731F321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1277-438F-4ADE-A14B-9B24BFD7C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3F42-9D10-4DB4-A689-D7AF8731F321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1277-438F-4ADE-A14B-9B24BFD7C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96F160-D2EF-4A0E-A58E-037E2C902E88}" type="datetime1">
              <a:rPr lang="nb-NO"/>
              <a:pPr/>
              <a:t>12.06.2012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50B39-28F0-4248-9C06-2A1986DB4A4D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41B5F5-C6F4-45C3-8C71-997521898264}" type="datetime1">
              <a:rPr lang="nb-NO"/>
              <a:pPr/>
              <a:t>12.06.2012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69AD8-A00D-4D13-871D-6AE7E4DA1255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2685A2-7E26-4247-ADAE-B9E14CF225D3}" type="datetime1">
              <a:rPr lang="nb-NO"/>
              <a:pPr/>
              <a:t>12.06.2012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F9DDD1-0D2F-4185-AA61-280696C3B6B7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8FBAEC-836E-4EA4-A648-9C3D0B25800E}" type="datetime1">
              <a:rPr lang="nb-NO"/>
              <a:pPr/>
              <a:t>12.06.2012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B314A-FC20-4260-9455-6D0D501A9E23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85F946-3E15-4796-9DAF-6199B5327046}" type="datetime1">
              <a:rPr lang="nb-NO"/>
              <a:pPr/>
              <a:t>12.06.2012</a:t>
            </a:fld>
            <a:endParaRPr lang="nb-N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6C911-5B5B-4752-8E15-86325BBC4731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E7E99E-FBA8-4DCE-AFF3-A92A77937677}" type="datetime1">
              <a:rPr lang="nb-NO"/>
              <a:pPr/>
              <a:t>12.06.2012</a:t>
            </a:fld>
            <a:endParaRPr lang="nb-N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8E073-26EC-4321-9AA1-7BB5B83D4963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CC0346-32C1-4599-8FA7-4992391F94EF}" type="datetime1">
              <a:rPr lang="nb-NO"/>
              <a:pPr/>
              <a:t>12.06.2012</a:t>
            </a:fld>
            <a:endParaRPr lang="nb-N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B7A7E-173A-4BC9-B841-7B8BF6748CA3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3F42-9D10-4DB4-A689-D7AF8731F321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1277-438F-4ADE-A14B-9B24BFD7C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4071E8-BE20-412A-BB87-F8E51013D67C}" type="datetime1">
              <a:rPr lang="nb-NO"/>
              <a:pPr/>
              <a:t>12.06.2012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D6133-A860-472A-BC97-113CAA315FFF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E69CFF-2146-4844-83D5-571F1E2EE242}" type="datetime1">
              <a:rPr lang="nb-NO"/>
              <a:pPr/>
              <a:t>12.06.2012</a:t>
            </a:fld>
            <a:endParaRPr lang="nb-N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573E8-24D8-4335-BFCC-FD36B34FE6EF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22011E-4CDE-470E-9AC2-407598FAA6EC}" type="datetime1">
              <a:rPr lang="nb-NO"/>
              <a:pPr/>
              <a:t>12.06.2012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0EBD2-023B-485F-A1A6-E59585BFFB61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35858A-45A4-408B-9134-6D7E2FBC4010}" type="datetime1">
              <a:rPr lang="nb-NO"/>
              <a:pPr/>
              <a:t>12.06.2012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EB8A4-5B77-4E7A-87F3-DC3A141133B4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3F42-9D10-4DB4-A689-D7AF8731F321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1277-438F-4ADE-A14B-9B24BFD7C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3F42-9D10-4DB4-A689-D7AF8731F321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1277-438F-4ADE-A14B-9B24BFD7C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3F42-9D10-4DB4-A689-D7AF8731F321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1277-438F-4ADE-A14B-9B24BFD7C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3F42-9D10-4DB4-A689-D7AF8731F321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1277-438F-4ADE-A14B-9B24BFD7C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3F42-9D10-4DB4-A689-D7AF8731F321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1277-438F-4ADE-A14B-9B24BFD7C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3F42-9D10-4DB4-A689-D7AF8731F321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1277-438F-4ADE-A14B-9B24BFD7C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3F42-9D10-4DB4-A689-D7AF8731F321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1277-438F-4ADE-A14B-9B24BFD7C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D3F42-9D10-4DB4-A689-D7AF8731F321}" type="datetimeFigureOut">
              <a:rPr lang="en-US" smtClean="0"/>
              <a:pPr/>
              <a:t>6/12/2012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91277-438F-4ADE-A14B-9B24BFD7C4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F28D9AC-1977-48E9-9586-A2A70E112A42}" type="datetime1">
              <a:rPr lang="nb-NO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12.06.2012</a:t>
            </a:fld>
            <a:endParaRPr lang="nb-NO" smtClean="0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A6D30F2-3D38-4899-B818-E7118629C1CD}" type="slidenum">
              <a:rPr lang="nb-NO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nb-NO" smtClean="0">
              <a:ea typeface="ＭＳ Ｐゴシック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6048672"/>
          </a:xfrm>
        </p:spPr>
        <p:txBody>
          <a:bodyPr>
            <a:normAutofit fontScale="90000"/>
          </a:bodyPr>
          <a:lstStyle/>
          <a:p>
            <a:r>
              <a:rPr lang="en-US" sz="2200" b="1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/>
            </a:r>
            <a:br>
              <a:rPr lang="en-US" sz="2200" b="1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r>
              <a:rPr lang="el-GR" sz="2200" b="1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/>
            </a:r>
            <a:br>
              <a:rPr lang="el-GR" sz="2200" b="1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r>
              <a:rPr lang="el-GR" sz="2200" b="1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/>
            </a:r>
            <a:br>
              <a:rPr lang="el-GR" sz="2200" b="1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r>
              <a:rPr lang="el-GR" sz="1800" b="1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ΥΠΟΥΡΓΕΙΟ </a:t>
            </a:r>
            <a:r>
              <a:rPr lang="el-GR" sz="1800" b="1" kern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ΥΠΟΔΟΜΩΝ, ΜΕΤΑΦΟΡΩΝ ΚΑΙ ΔΙΚΤΥΩΝ</a:t>
            </a:r>
            <a:r>
              <a:rPr lang="el-GR" sz="2200" b="1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/>
            </a:r>
            <a:br>
              <a:rPr lang="el-GR" sz="2200" b="1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</a:br>
            <a:r>
              <a:rPr lang="el-GR" sz="1600" b="1" kern="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ΓΕΝΙΚΗ ΓΡΑΜΜΑΤΕΙΑ ΔΗΜΟΣΙΩΝ ΕΡΓΩΝ</a:t>
            </a:r>
            <a:r>
              <a:rPr lang="el-GR" sz="1600" b="1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/>
            </a:r>
            <a:br>
              <a:rPr lang="el-GR" sz="1600" b="1" kern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</a:br>
            <a:r>
              <a:rPr lang="el-GR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ΓΕΝΙΚΗ ΔΙΕΥΘΥΝΣΗ ΠΟΙΟΤΗΤΑΣ ΔΗΜΟΣΙΩΝ ΕΡΓΩΝ</a:t>
            </a:r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/>
            </a:r>
            <a:br>
              <a:rPr lang="el-GR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</a:br>
            <a:r>
              <a:rPr lang="el-GR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Arial"/>
              </a:rPr>
              <a:t>ΔΙΕΥΘΥΝΣΗ ΔΙΑΜΟΡΦΩΣΗΣ ΑΡΧΩΝ &amp; ΚΑΝΟΝΩΝ ΔΙΑΣΦΑΛΙΣΗΣ ΠΟΙΟΤΗΤΑΣ ΔΗΜΟΣΙΩΝ ΕΡΓΩΝ &amp; ΕΞΕΙΔΙΚΕΥΣΗΣ ΑΝΘΡΩΠΙΝΟΥ ΔΥΝΑΜΙΚΟΥ (ΔΙΠΑΔ)</a:t>
            </a:r>
            <a:r>
              <a:rPr lang="el-GR" sz="18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el-GR" sz="18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el-GR" sz="1800" b="1" dirty="0">
                <a:solidFill>
                  <a:schemeClr val="tx2">
                    <a:lumMod val="75000"/>
                  </a:schemeClr>
                </a:solidFill>
                <a:ea typeface="Times New Roman"/>
                <a:cs typeface="Arial"/>
              </a:rPr>
              <a:t> 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el-GR" sz="1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el-GR" sz="1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ΤΕΧΝΙΚΟ ΕΠΙΜΕΛΗΤΗΡΙΟ ΕΛΛΑΔΑΣ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el-GR" sz="1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ΤΜΗΜΑ ΤΥΠΟΠΟΙΗΣΗΣ     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el-GR" sz="1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el-GR" sz="1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el-GR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ΕΝΗΜΕΡΩΤΙΚΗ ΗΜΕΡΙΔΑ:</a:t>
            </a:r>
            <a:br>
              <a:rPr lang="el-GR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r>
              <a:rPr lang="el-GR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ΠΡΟΓΡΑΜΜΑΤΑ ΠΟΙΟΤΗΤΑΣ ΚΙ ΕΛΕΓΧΟΙ ΠΟΙΟΤΗΤΑΣ ΣΤΗΝ ΠΑΡΑΓΩΓΗ ΤΩΝ ΔΗΜΟΣΙΩΝ ΕΡΓΩΝ</a:t>
            </a:r>
            <a:br>
              <a:rPr lang="el-GR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r>
              <a:rPr lang="el-GR" sz="40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el-GR" sz="40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el-GR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/>
            </a:r>
            <a:br>
              <a:rPr lang="el-GR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r>
              <a:rPr lang="el-GR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Πρόγραμμα Ποιότητας Μελέτης Έργου </a:t>
            </a:r>
            <a:br>
              <a:rPr lang="el-GR" sz="2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r>
              <a:rPr lang="el-GR" sz="18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 </a:t>
            </a:r>
            <a:br>
              <a:rPr lang="el-GR" sz="18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el-GR" sz="2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Τριαντάφυλλος </a:t>
            </a:r>
            <a:r>
              <a:rPr lang="el-GR" sz="2000" b="1" i="1" dirty="0" err="1" smtClean="0">
                <a:solidFill>
                  <a:srgbClr val="3754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Κατσαρέλης</a:t>
            </a:r>
            <a:r>
              <a:rPr lang="el-GR" sz="2000" b="1" i="1" dirty="0" smtClean="0">
                <a:solidFill>
                  <a:srgbClr val="3754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Πολιτικός </a:t>
            </a:r>
            <a:r>
              <a:rPr lang="el-GR" sz="20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Μηχανικός,</a:t>
            </a:r>
            <a:r>
              <a:rPr lang="el-GR" sz="2000" i="1" dirty="0" smtClean="0"/>
              <a:t> </a:t>
            </a:r>
            <a:r>
              <a:rPr lang="el-GR" sz="1400" i="1" dirty="0" smtClean="0"/>
              <a:t/>
            </a:r>
            <a:br>
              <a:rPr lang="el-GR" sz="1400" i="1" dirty="0" smtClean="0"/>
            </a:br>
            <a:r>
              <a:rPr lang="el-GR" sz="1600" b="1" i="1" dirty="0" smtClean="0">
                <a:solidFill>
                  <a:srgbClr val="3754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Υπεύθυνος Συστημάτων Διαχείρισης Ποιότητας &amp; Έργων </a:t>
            </a:r>
            <a:br>
              <a:rPr lang="el-GR" sz="1600" b="1" i="1" dirty="0" smtClean="0">
                <a:solidFill>
                  <a:srgbClr val="3754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 smtClean="0">
                <a:solidFill>
                  <a:srgbClr val="3754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“Δ. Μπαϊρακτάρης &amp; Συνεργάτες  – Γραφείο  Τεχνικών Μελετών”</a:t>
            </a:r>
            <a:r>
              <a:rPr lang="el-GR" sz="1600" i="1" dirty="0" smtClean="0"/>
              <a:t> </a:t>
            </a:r>
            <a:r>
              <a:rPr lang="el-GR" sz="1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1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Πιστοποιημένος Διαχειριστής Έργων κατά ΙΡΜΑ, </a:t>
            </a:r>
            <a:r>
              <a:rPr lang="en-US" sz="16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C </a:t>
            </a: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4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Αθήνα, Τρίτη 12 Ιουνίου 2012</a:t>
            </a:r>
            <a:br>
              <a:rPr lang="el-GR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el-GR" sz="16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el-GR" sz="18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el-GR" sz="18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en-US" sz="18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</a:br>
            <a:endParaRPr lang="en-US" sz="13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3932238"/>
            <a:ext cx="9156701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720725" y="2052638"/>
            <a:ext cx="7704138" cy="4260850"/>
            <a:chOff x="26390424" y="-7624476"/>
            <a:chExt cx="7704856" cy="5616624"/>
          </a:xfrm>
        </p:grpSpPr>
        <p:sp>
          <p:nvSpPr>
            <p:cNvPr id="3" name="Abgerundetes Rechteck 2"/>
            <p:cNvSpPr/>
            <p:nvPr/>
          </p:nvSpPr>
          <p:spPr bwMode="auto">
            <a:xfrm>
              <a:off x="26390424" y="-6688206"/>
              <a:ext cx="3888432" cy="935276"/>
            </a:xfrm>
            <a:prstGeom prst="round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4" name="Abgerundetes Rechteck 3"/>
            <p:cNvSpPr/>
            <p:nvPr/>
          </p:nvSpPr>
          <p:spPr bwMode="auto">
            <a:xfrm>
              <a:off x="26390424" y="-5751937"/>
              <a:ext cx="3888432" cy="935276"/>
            </a:xfrm>
            <a:prstGeom prst="round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5" name="Abgerundetes Rechteck 4"/>
            <p:cNvSpPr/>
            <p:nvPr/>
          </p:nvSpPr>
          <p:spPr bwMode="auto">
            <a:xfrm>
              <a:off x="26390424" y="-4815667"/>
              <a:ext cx="3888432" cy="935276"/>
            </a:xfrm>
            <a:prstGeom prst="round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6" name="Abgerundetes Rechteck 5"/>
            <p:cNvSpPr/>
            <p:nvPr/>
          </p:nvSpPr>
          <p:spPr bwMode="auto">
            <a:xfrm>
              <a:off x="26390424" y="-3878404"/>
              <a:ext cx="3888432" cy="935276"/>
            </a:xfrm>
            <a:prstGeom prst="round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7" name="Abgerundetes Rechteck 6"/>
            <p:cNvSpPr/>
            <p:nvPr/>
          </p:nvSpPr>
          <p:spPr bwMode="auto">
            <a:xfrm>
              <a:off x="26390424" y="-2943128"/>
              <a:ext cx="3888432" cy="935276"/>
            </a:xfrm>
            <a:prstGeom prst="round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8" name="Abgerundetes Rechteck 45"/>
            <p:cNvSpPr/>
            <p:nvPr/>
          </p:nvSpPr>
          <p:spPr bwMode="auto">
            <a:xfrm>
              <a:off x="26390424" y="-7624476"/>
              <a:ext cx="7704856" cy="5616624"/>
            </a:xfrm>
            <a:custGeom>
              <a:avLst/>
              <a:gdLst/>
              <a:ahLst/>
              <a:cxnLst/>
              <a:rect l="l" t="t" r="r" b="b"/>
              <a:pathLst>
                <a:path w="7704856" h="5616624">
                  <a:moveTo>
                    <a:pt x="155882" y="0"/>
                  </a:moveTo>
                  <a:lnTo>
                    <a:pt x="3527248" y="0"/>
                  </a:lnTo>
                  <a:lnTo>
                    <a:pt x="3732550" y="0"/>
                  </a:lnTo>
                  <a:lnTo>
                    <a:pt x="7417968" y="0"/>
                  </a:lnTo>
                  <a:cubicBezTo>
                    <a:pt x="7576412" y="0"/>
                    <a:pt x="7704856" y="128445"/>
                    <a:pt x="7704856" y="286889"/>
                  </a:cubicBezTo>
                  <a:lnTo>
                    <a:pt x="7704856" y="5329735"/>
                  </a:lnTo>
                  <a:cubicBezTo>
                    <a:pt x="7704856" y="5488179"/>
                    <a:pt x="7576412" y="5616624"/>
                    <a:pt x="7417968" y="5616624"/>
                  </a:cubicBezTo>
                  <a:lnTo>
                    <a:pt x="3527248" y="5616624"/>
                  </a:lnTo>
                  <a:cubicBezTo>
                    <a:pt x="3368804" y="5616624"/>
                    <a:pt x="3240360" y="5488179"/>
                    <a:pt x="3240360" y="5329735"/>
                  </a:cubicBezTo>
                  <a:lnTo>
                    <a:pt x="3240360" y="935276"/>
                  </a:lnTo>
                  <a:lnTo>
                    <a:pt x="155882" y="935276"/>
                  </a:lnTo>
                  <a:cubicBezTo>
                    <a:pt x="69792" y="935276"/>
                    <a:pt x="0" y="865485"/>
                    <a:pt x="0" y="779394"/>
                  </a:cubicBezTo>
                  <a:lnTo>
                    <a:pt x="0" y="155882"/>
                  </a:lnTo>
                  <a:cubicBezTo>
                    <a:pt x="0" y="69791"/>
                    <a:pt x="69792" y="0"/>
                    <a:pt x="155882" y="0"/>
                  </a:cubicBez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</p:grpSp>
      <p:sp>
        <p:nvSpPr>
          <p:cNvPr id="9" name="Abgerundetes Rechteck 4"/>
          <p:cNvSpPr>
            <a:spLocks/>
          </p:cNvSpPr>
          <p:nvPr/>
        </p:nvSpPr>
        <p:spPr>
          <a:xfrm flipH="1">
            <a:off x="720725" y="2028825"/>
            <a:ext cx="3200400" cy="711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2240" tIns="142240" rIns="142240" bIns="7620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el-GR" sz="3200" b="1" dirty="0" smtClean="0">
                <a:solidFill>
                  <a:srgbClr val="FFFFFF"/>
                </a:solidFill>
              </a:rPr>
              <a:t>Μάστορας</a:t>
            </a:r>
            <a:endParaRPr lang="de-DE" sz="3200" b="1" dirty="0">
              <a:solidFill>
                <a:srgbClr val="FFFFFF"/>
              </a:solidFill>
            </a:endParaRPr>
          </a:p>
        </p:txBody>
      </p:sp>
      <p:sp>
        <p:nvSpPr>
          <p:cNvPr id="11" name="Abgerundetes Rechteck 4"/>
          <p:cNvSpPr>
            <a:spLocks/>
          </p:cNvSpPr>
          <p:nvPr/>
        </p:nvSpPr>
        <p:spPr>
          <a:xfrm flipH="1">
            <a:off x="720725" y="2752725"/>
            <a:ext cx="3200400" cy="711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2240" tIns="142240" rIns="142240" bIns="7620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el-GR" sz="2400" b="1" dirty="0" smtClean="0">
                <a:solidFill>
                  <a:srgbClr val="000000"/>
                </a:solidFill>
              </a:rPr>
              <a:t>Κύριος του έργου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2" name="Abgerundetes Rechteck 4"/>
          <p:cNvSpPr>
            <a:spLocks/>
          </p:cNvSpPr>
          <p:nvPr/>
        </p:nvSpPr>
        <p:spPr>
          <a:xfrm flipH="1">
            <a:off x="720725" y="3463925"/>
            <a:ext cx="3200400" cy="711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2240" tIns="142240" rIns="142240" bIns="7620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el-GR" sz="2400" b="1" dirty="0" smtClean="0">
                <a:solidFill>
                  <a:srgbClr val="000000"/>
                </a:solidFill>
              </a:rPr>
              <a:t>Επιβλέπουσα Υπηρεσία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3" name="Abgerundetes Rechteck 4"/>
          <p:cNvSpPr>
            <a:spLocks/>
          </p:cNvSpPr>
          <p:nvPr/>
        </p:nvSpPr>
        <p:spPr>
          <a:xfrm flipH="1">
            <a:off x="720725" y="4175125"/>
            <a:ext cx="3200400" cy="711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2240" tIns="142240" rIns="142240" bIns="7620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el-GR" sz="2400" b="1" dirty="0" smtClean="0">
                <a:solidFill>
                  <a:srgbClr val="000000"/>
                </a:solidFill>
              </a:rPr>
              <a:t>Επιβλέπων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4" name="Abgerundetes Rechteck 4"/>
          <p:cNvSpPr>
            <a:spLocks/>
          </p:cNvSpPr>
          <p:nvPr/>
        </p:nvSpPr>
        <p:spPr>
          <a:xfrm flipH="1">
            <a:off x="720725" y="4886325"/>
            <a:ext cx="3200400" cy="711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2240" tIns="142240" rIns="142240" bIns="7620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el-GR" sz="2400" b="1" dirty="0" smtClean="0">
                <a:solidFill>
                  <a:srgbClr val="000000"/>
                </a:solidFill>
              </a:rPr>
              <a:t>Ανάδοχος Κατασκευής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5" name="Abgerundetes Rechteck 4"/>
          <p:cNvSpPr>
            <a:spLocks/>
          </p:cNvSpPr>
          <p:nvPr/>
        </p:nvSpPr>
        <p:spPr>
          <a:xfrm flipH="1">
            <a:off x="720725" y="5622925"/>
            <a:ext cx="3200400" cy="7096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2240" tIns="142240" rIns="142240" bIns="7620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el-GR" sz="2400" b="1" dirty="0" err="1" smtClean="0">
                <a:solidFill>
                  <a:srgbClr val="000000"/>
                </a:solidFill>
              </a:rPr>
              <a:t>Εργοταξιάρχης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6" name="Abgerundetes Rechteck 4"/>
          <p:cNvSpPr>
            <a:spLocks/>
          </p:cNvSpPr>
          <p:nvPr/>
        </p:nvSpPr>
        <p:spPr>
          <a:xfrm flipH="1">
            <a:off x="4067175" y="2120900"/>
            <a:ext cx="4105275" cy="38798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2240" tIns="142240" rIns="142240" bIns="76200"/>
          <a:lstStyle/>
          <a:p>
            <a:pPr defTabSz="889000">
              <a:lnSpc>
                <a:spcPct val="90000"/>
              </a:lnSpc>
              <a:spcAft>
                <a:spcPct val="35000"/>
              </a:spcAft>
            </a:pPr>
            <a:r>
              <a:rPr lang="el-GR" sz="3200" b="1" dirty="0" smtClean="0">
                <a:solidFill>
                  <a:srgbClr val="FFFFFF"/>
                </a:solidFill>
              </a:rPr>
              <a:t>Πελάτης Προϊόντος </a:t>
            </a:r>
          </a:p>
          <a:p>
            <a:pPr defTabSz="889000">
              <a:lnSpc>
                <a:spcPct val="90000"/>
              </a:lnSpc>
              <a:spcAft>
                <a:spcPct val="35000"/>
              </a:spcAft>
            </a:pPr>
            <a:r>
              <a:rPr lang="el-GR" sz="3200" b="1" dirty="0" smtClean="0">
                <a:solidFill>
                  <a:srgbClr val="FFFFFF"/>
                </a:solidFill>
              </a:rPr>
              <a:t>Μελέτη Εφαρμογής Έργου:</a:t>
            </a:r>
          </a:p>
          <a:p>
            <a:pPr defTabSz="889000">
              <a:lnSpc>
                <a:spcPct val="90000"/>
              </a:lnSpc>
              <a:spcAft>
                <a:spcPct val="35000"/>
              </a:spcAft>
            </a:pPr>
            <a:r>
              <a:rPr lang="el-GR" sz="3200" b="1" i="1" dirty="0" smtClean="0">
                <a:solidFill>
                  <a:srgbClr val="FFFFFF"/>
                </a:solidFill>
              </a:rPr>
              <a:t>Γέφυρα  Πρωτομάστορα</a:t>
            </a:r>
          </a:p>
          <a:p>
            <a:pPr defTabSz="889000">
              <a:lnSpc>
                <a:spcPct val="90000"/>
              </a:lnSpc>
              <a:spcAft>
                <a:spcPct val="35000"/>
              </a:spcAft>
            </a:pPr>
            <a:r>
              <a:rPr lang="el-GR" sz="3200" b="1" i="1" dirty="0" smtClean="0">
                <a:solidFill>
                  <a:srgbClr val="FFFFFF"/>
                </a:solidFill>
              </a:rPr>
              <a:t>Υδραγωγείο  Σταγόνας</a:t>
            </a:r>
            <a:endParaRPr lang="de-DE" sz="3200" b="1" i="1" dirty="0" smtClean="0">
              <a:solidFill>
                <a:srgbClr val="FFFFFF"/>
              </a:solidFill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gray">
          <a:xfrm>
            <a:off x="314325" y="195263"/>
            <a:ext cx="8520113" cy="12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r>
              <a:rPr lang="el-GR" sz="4000" b="1" i="1" dirty="0" smtClean="0">
                <a:solidFill>
                  <a:srgbClr val="375439"/>
                </a:solidFill>
                <a:latin typeface="+mj-lt"/>
              </a:rPr>
              <a:t>Πελάτης Προϊόντος </a:t>
            </a:r>
          </a:p>
          <a:p>
            <a:pPr algn="ctr"/>
            <a:r>
              <a:rPr lang="el-GR" sz="4000" b="1" i="1" dirty="0" smtClean="0">
                <a:solidFill>
                  <a:srgbClr val="375439"/>
                </a:solidFill>
                <a:latin typeface="+mj-lt"/>
              </a:rPr>
              <a:t>Μελέτης Εφαρμογής Τεχνικού Έργου</a:t>
            </a:r>
            <a:endParaRPr lang="de-DE" sz="40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Grp="1" noChangeArrowheads="1"/>
          </p:cNvSpPr>
          <p:nvPr>
            <p:ph type="title"/>
          </p:nvPr>
        </p:nvSpPr>
        <p:spPr>
          <a:xfrm>
            <a:off x="1547813" y="260648"/>
            <a:ext cx="6337300" cy="1008112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el-GR" sz="4000" b="1" dirty="0">
                <a:solidFill>
                  <a:schemeClr val="accent2"/>
                </a:solidFill>
              </a:rPr>
              <a:t> </a:t>
            </a:r>
            <a:r>
              <a:rPr lang="el-GR" b="1" i="1" dirty="0" smtClean="0">
                <a:solidFill>
                  <a:srgbClr val="375439"/>
                </a:solidFill>
              </a:rPr>
              <a:t>Ποιότητα για τον Πελάτη Μάστορα</a:t>
            </a:r>
            <a:endParaRPr lang="el-GR" b="1" i="1" dirty="0">
              <a:solidFill>
                <a:srgbClr val="375439"/>
              </a:solidFill>
              <a:latin typeface="Tahoma" pitchFamily="34" charset="0"/>
            </a:endParaRP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4356100" y="1628775"/>
            <a:ext cx="647700" cy="41767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395536" y="2132563"/>
            <a:ext cx="2808039" cy="1631216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sz="2800" b="1" i="1" dirty="0" smtClean="0"/>
              <a:t>ΠΡΟΣΜΟΝΕΣ</a:t>
            </a:r>
            <a:endParaRPr lang="el-GR" sz="2800" b="1" i="1" dirty="0"/>
          </a:p>
          <a:p>
            <a:pPr algn="ctr" eaLnBrk="1" hangingPunct="1"/>
            <a:r>
              <a:rPr lang="el-GR" sz="2400" b="1" i="1" dirty="0" smtClean="0"/>
              <a:t>Ξέρω ΤΙ να κάνω</a:t>
            </a:r>
          </a:p>
          <a:p>
            <a:pPr algn="ctr" eaLnBrk="1" hangingPunct="1"/>
            <a:r>
              <a:rPr lang="el-GR" sz="2400" b="1" i="1" dirty="0" smtClean="0"/>
              <a:t>και</a:t>
            </a:r>
          </a:p>
          <a:p>
            <a:pPr algn="ctr" eaLnBrk="1" hangingPunct="1"/>
            <a:r>
              <a:rPr lang="el-GR" sz="2400" b="1" i="1" dirty="0" smtClean="0"/>
              <a:t>ΠΩΣ να το κάνω</a:t>
            </a:r>
            <a:endParaRPr lang="en-US" sz="2400" b="1" i="1" dirty="0"/>
          </a:p>
        </p:txBody>
      </p:sp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6084888" y="2751311"/>
            <a:ext cx="2735262" cy="52322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sz="2800" b="1" i="1" dirty="0" smtClean="0"/>
              <a:t>ΙΚΑΝΟΠΟΙΗΣΗ</a:t>
            </a:r>
            <a:endParaRPr lang="el-GR" sz="2800" b="1" i="1" dirty="0"/>
          </a:p>
        </p:txBody>
      </p:sp>
      <p:sp>
        <p:nvSpPr>
          <p:cNvPr id="169991" name="Line 7"/>
          <p:cNvSpPr>
            <a:spLocks noChangeShapeType="1"/>
          </p:cNvSpPr>
          <p:nvPr/>
        </p:nvSpPr>
        <p:spPr bwMode="auto">
          <a:xfrm flipH="1">
            <a:off x="827088" y="5805488"/>
            <a:ext cx="3600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9992" name="Line 8"/>
          <p:cNvSpPr>
            <a:spLocks noChangeShapeType="1"/>
          </p:cNvSpPr>
          <p:nvPr/>
        </p:nvSpPr>
        <p:spPr bwMode="auto">
          <a:xfrm flipH="1">
            <a:off x="5003800" y="5805488"/>
            <a:ext cx="3600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9993" name="Line 9"/>
          <p:cNvSpPr>
            <a:spLocks noChangeShapeType="1"/>
          </p:cNvSpPr>
          <p:nvPr/>
        </p:nvSpPr>
        <p:spPr bwMode="auto">
          <a:xfrm>
            <a:off x="4427538" y="206057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9994" name="Line 10"/>
          <p:cNvSpPr>
            <a:spLocks noChangeShapeType="1"/>
          </p:cNvSpPr>
          <p:nvPr/>
        </p:nvSpPr>
        <p:spPr bwMode="auto">
          <a:xfrm>
            <a:off x="4427538" y="256540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9995" name="Line 11"/>
          <p:cNvSpPr>
            <a:spLocks noChangeShapeType="1"/>
          </p:cNvSpPr>
          <p:nvPr/>
        </p:nvSpPr>
        <p:spPr bwMode="auto">
          <a:xfrm>
            <a:off x="4356100" y="2997200"/>
            <a:ext cx="6477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9996" name="Line 12"/>
          <p:cNvSpPr>
            <a:spLocks noChangeShapeType="1"/>
          </p:cNvSpPr>
          <p:nvPr/>
        </p:nvSpPr>
        <p:spPr bwMode="auto">
          <a:xfrm>
            <a:off x="4427538" y="350043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9997" name="Line 13"/>
          <p:cNvSpPr>
            <a:spLocks noChangeShapeType="1"/>
          </p:cNvSpPr>
          <p:nvPr/>
        </p:nvSpPr>
        <p:spPr bwMode="auto">
          <a:xfrm>
            <a:off x="4427538" y="400526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9998" name="Line 14"/>
          <p:cNvSpPr>
            <a:spLocks noChangeShapeType="1"/>
          </p:cNvSpPr>
          <p:nvPr/>
        </p:nvSpPr>
        <p:spPr bwMode="auto">
          <a:xfrm>
            <a:off x="4427538" y="458152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9999" name="AutoShape 15"/>
          <p:cNvSpPr>
            <a:spLocks noChangeArrowheads="1"/>
          </p:cNvSpPr>
          <p:nvPr/>
        </p:nvSpPr>
        <p:spPr bwMode="auto">
          <a:xfrm>
            <a:off x="3276600" y="2708275"/>
            <a:ext cx="1079500" cy="5778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00" name="AutoShape 16"/>
          <p:cNvSpPr>
            <a:spLocks noChangeArrowheads="1"/>
          </p:cNvSpPr>
          <p:nvPr/>
        </p:nvSpPr>
        <p:spPr bwMode="auto">
          <a:xfrm rot="10800000">
            <a:off x="5003800" y="2708275"/>
            <a:ext cx="1008063" cy="5778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01" name="AutoShape 17"/>
          <p:cNvSpPr>
            <a:spLocks noChangeArrowheads="1"/>
          </p:cNvSpPr>
          <p:nvPr/>
        </p:nvSpPr>
        <p:spPr bwMode="auto">
          <a:xfrm rot="10800000">
            <a:off x="5003800" y="1844675"/>
            <a:ext cx="1008063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02" name="AutoShape 18"/>
          <p:cNvSpPr>
            <a:spLocks noChangeArrowheads="1"/>
          </p:cNvSpPr>
          <p:nvPr/>
        </p:nvSpPr>
        <p:spPr bwMode="auto">
          <a:xfrm rot="10800000">
            <a:off x="5076825" y="4292600"/>
            <a:ext cx="1008063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66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03" name="Line 19"/>
          <p:cNvSpPr>
            <a:spLocks noChangeShapeType="1"/>
          </p:cNvSpPr>
          <p:nvPr/>
        </p:nvSpPr>
        <p:spPr bwMode="auto">
          <a:xfrm flipH="1">
            <a:off x="5364163" y="1700213"/>
            <a:ext cx="431800" cy="7921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70004" name="Line 20"/>
          <p:cNvSpPr>
            <a:spLocks noChangeShapeType="1"/>
          </p:cNvSpPr>
          <p:nvPr/>
        </p:nvSpPr>
        <p:spPr bwMode="auto">
          <a:xfrm>
            <a:off x="5364163" y="1773238"/>
            <a:ext cx="431800" cy="7921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70005" name="Line 21"/>
          <p:cNvSpPr>
            <a:spLocks noChangeShapeType="1"/>
          </p:cNvSpPr>
          <p:nvPr/>
        </p:nvSpPr>
        <p:spPr bwMode="auto">
          <a:xfrm flipH="1">
            <a:off x="5435600" y="4149725"/>
            <a:ext cx="431800" cy="7921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70006" name="Line 22"/>
          <p:cNvSpPr>
            <a:spLocks noChangeShapeType="1"/>
          </p:cNvSpPr>
          <p:nvPr/>
        </p:nvSpPr>
        <p:spPr bwMode="auto">
          <a:xfrm>
            <a:off x="5435600" y="4222750"/>
            <a:ext cx="431800" cy="7921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70007" name="Text Box 23"/>
          <p:cNvSpPr txBox="1">
            <a:spLocks noChangeArrowheads="1"/>
          </p:cNvSpPr>
          <p:nvPr/>
        </p:nvSpPr>
        <p:spPr bwMode="auto">
          <a:xfrm>
            <a:off x="395288" y="5949950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0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00" grpId="0" animBg="1"/>
      <p:bldP spid="170001" grpId="0" animBg="1"/>
      <p:bldP spid="170002" grpId="0" animBg="1"/>
      <p:bldP spid="170003" grpId="0" animBg="1"/>
      <p:bldP spid="170004" grpId="0" animBg="1"/>
      <p:bldP spid="170005" grpId="0" animBg="1"/>
      <p:bldP spid="17000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Grp="1" noChangeArrowheads="1"/>
          </p:cNvSpPr>
          <p:nvPr>
            <p:ph type="title"/>
          </p:nvPr>
        </p:nvSpPr>
        <p:spPr>
          <a:xfrm>
            <a:off x="1547813" y="332656"/>
            <a:ext cx="6337300" cy="1008112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el-GR" sz="4000" b="1" dirty="0">
                <a:solidFill>
                  <a:schemeClr val="accent2"/>
                </a:solidFill>
              </a:rPr>
              <a:t> </a:t>
            </a:r>
            <a:r>
              <a:rPr lang="el-GR" sz="4000" b="1" i="1" dirty="0" smtClean="0">
                <a:solidFill>
                  <a:srgbClr val="375439"/>
                </a:solidFill>
              </a:rPr>
              <a:t>Διασφάλιση Ποιότητας</a:t>
            </a:r>
            <a:br>
              <a:rPr lang="el-GR" sz="4000" b="1" i="1" dirty="0" smtClean="0">
                <a:solidFill>
                  <a:srgbClr val="375439"/>
                </a:solidFill>
              </a:rPr>
            </a:br>
            <a:r>
              <a:rPr lang="el-GR" sz="4000" b="1" i="1" dirty="0" smtClean="0">
                <a:solidFill>
                  <a:srgbClr val="375439"/>
                </a:solidFill>
              </a:rPr>
              <a:t>από τον Οργανισμό του Έργου</a:t>
            </a:r>
            <a:endParaRPr lang="el-GR" sz="4000" b="1" dirty="0">
              <a:solidFill>
                <a:srgbClr val="375439"/>
              </a:solidFill>
              <a:latin typeface="Tahoma" pitchFamily="34" charset="0"/>
            </a:endParaRP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4356100" y="1628775"/>
            <a:ext cx="647700" cy="41767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468313" y="2420888"/>
            <a:ext cx="2735262" cy="1169551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sz="2800" b="1" i="1" dirty="0" smtClean="0"/>
              <a:t>ΠΡΟΔΙΑΓΡΑΦΕΣ</a:t>
            </a:r>
            <a:endParaRPr lang="el-GR" sz="2800" b="1" i="1" dirty="0"/>
          </a:p>
          <a:p>
            <a:pPr algn="ctr" eaLnBrk="1" hangingPunct="1">
              <a:spcBef>
                <a:spcPct val="50000"/>
              </a:spcBef>
            </a:pPr>
            <a:r>
              <a:rPr lang="el-GR" sz="2800" b="1" i="1" dirty="0" smtClean="0"/>
              <a:t>ΣΤΟΧΟΙ</a:t>
            </a:r>
            <a:endParaRPr lang="en-US" sz="2800" b="1" i="1" dirty="0"/>
          </a:p>
        </p:txBody>
      </p:sp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6084888" y="2403465"/>
            <a:ext cx="2735262" cy="1169551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sz="2800" b="1" i="1" dirty="0" smtClean="0"/>
              <a:t>ΕΠΙΔΟΣΕΙΣ</a:t>
            </a:r>
            <a:endParaRPr lang="el-GR" sz="2800" b="1" i="1" dirty="0"/>
          </a:p>
          <a:p>
            <a:pPr algn="ctr" eaLnBrk="1" hangingPunct="1">
              <a:spcBef>
                <a:spcPct val="50000"/>
              </a:spcBef>
            </a:pPr>
            <a:r>
              <a:rPr lang="el-GR" sz="2800" b="1" i="1" dirty="0" smtClean="0"/>
              <a:t>ΑΠΟΤΕΛΕΣΜΑΤΑ</a:t>
            </a:r>
            <a:endParaRPr lang="en-US" sz="2800" b="1" i="1" dirty="0"/>
          </a:p>
        </p:txBody>
      </p:sp>
      <p:sp>
        <p:nvSpPr>
          <p:cNvPr id="169991" name="Line 7"/>
          <p:cNvSpPr>
            <a:spLocks noChangeShapeType="1"/>
          </p:cNvSpPr>
          <p:nvPr/>
        </p:nvSpPr>
        <p:spPr bwMode="auto">
          <a:xfrm flipH="1">
            <a:off x="827088" y="5805488"/>
            <a:ext cx="3600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9992" name="Line 8"/>
          <p:cNvSpPr>
            <a:spLocks noChangeShapeType="1"/>
          </p:cNvSpPr>
          <p:nvPr/>
        </p:nvSpPr>
        <p:spPr bwMode="auto">
          <a:xfrm flipH="1">
            <a:off x="5003800" y="5805488"/>
            <a:ext cx="3600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9993" name="Line 9"/>
          <p:cNvSpPr>
            <a:spLocks noChangeShapeType="1"/>
          </p:cNvSpPr>
          <p:nvPr/>
        </p:nvSpPr>
        <p:spPr bwMode="auto">
          <a:xfrm>
            <a:off x="4427538" y="206057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9994" name="Line 10"/>
          <p:cNvSpPr>
            <a:spLocks noChangeShapeType="1"/>
          </p:cNvSpPr>
          <p:nvPr/>
        </p:nvSpPr>
        <p:spPr bwMode="auto">
          <a:xfrm>
            <a:off x="4427538" y="256540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9995" name="Line 11"/>
          <p:cNvSpPr>
            <a:spLocks noChangeShapeType="1"/>
          </p:cNvSpPr>
          <p:nvPr/>
        </p:nvSpPr>
        <p:spPr bwMode="auto">
          <a:xfrm>
            <a:off x="4356100" y="2997200"/>
            <a:ext cx="6477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9996" name="Line 12"/>
          <p:cNvSpPr>
            <a:spLocks noChangeShapeType="1"/>
          </p:cNvSpPr>
          <p:nvPr/>
        </p:nvSpPr>
        <p:spPr bwMode="auto">
          <a:xfrm>
            <a:off x="4427538" y="350043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9997" name="Line 13"/>
          <p:cNvSpPr>
            <a:spLocks noChangeShapeType="1"/>
          </p:cNvSpPr>
          <p:nvPr/>
        </p:nvSpPr>
        <p:spPr bwMode="auto">
          <a:xfrm>
            <a:off x="4427538" y="400526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9998" name="Line 14"/>
          <p:cNvSpPr>
            <a:spLocks noChangeShapeType="1"/>
          </p:cNvSpPr>
          <p:nvPr/>
        </p:nvSpPr>
        <p:spPr bwMode="auto">
          <a:xfrm>
            <a:off x="4427538" y="458152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9999" name="AutoShape 15"/>
          <p:cNvSpPr>
            <a:spLocks noChangeArrowheads="1"/>
          </p:cNvSpPr>
          <p:nvPr/>
        </p:nvSpPr>
        <p:spPr bwMode="auto">
          <a:xfrm>
            <a:off x="3276600" y="2708275"/>
            <a:ext cx="1079500" cy="5778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00" name="AutoShape 16"/>
          <p:cNvSpPr>
            <a:spLocks noChangeArrowheads="1"/>
          </p:cNvSpPr>
          <p:nvPr/>
        </p:nvSpPr>
        <p:spPr bwMode="auto">
          <a:xfrm rot="10800000">
            <a:off x="5003800" y="2708275"/>
            <a:ext cx="1008063" cy="5778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01" name="AutoShape 17"/>
          <p:cNvSpPr>
            <a:spLocks noChangeArrowheads="1"/>
          </p:cNvSpPr>
          <p:nvPr/>
        </p:nvSpPr>
        <p:spPr bwMode="auto">
          <a:xfrm rot="10800000">
            <a:off x="5003800" y="1844675"/>
            <a:ext cx="1008063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02" name="AutoShape 18"/>
          <p:cNvSpPr>
            <a:spLocks noChangeArrowheads="1"/>
          </p:cNvSpPr>
          <p:nvPr/>
        </p:nvSpPr>
        <p:spPr bwMode="auto">
          <a:xfrm rot="10800000">
            <a:off x="5076825" y="4292600"/>
            <a:ext cx="1008063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66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03" name="Line 19"/>
          <p:cNvSpPr>
            <a:spLocks noChangeShapeType="1"/>
          </p:cNvSpPr>
          <p:nvPr/>
        </p:nvSpPr>
        <p:spPr bwMode="auto">
          <a:xfrm flipH="1">
            <a:off x="5364163" y="1700213"/>
            <a:ext cx="431800" cy="7921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70004" name="Line 20"/>
          <p:cNvSpPr>
            <a:spLocks noChangeShapeType="1"/>
          </p:cNvSpPr>
          <p:nvPr/>
        </p:nvSpPr>
        <p:spPr bwMode="auto">
          <a:xfrm>
            <a:off x="5364163" y="1773238"/>
            <a:ext cx="431800" cy="7921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70005" name="Line 21"/>
          <p:cNvSpPr>
            <a:spLocks noChangeShapeType="1"/>
          </p:cNvSpPr>
          <p:nvPr/>
        </p:nvSpPr>
        <p:spPr bwMode="auto">
          <a:xfrm flipH="1">
            <a:off x="5435600" y="4149725"/>
            <a:ext cx="431800" cy="7921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70006" name="Line 22"/>
          <p:cNvSpPr>
            <a:spLocks noChangeShapeType="1"/>
          </p:cNvSpPr>
          <p:nvPr/>
        </p:nvSpPr>
        <p:spPr bwMode="auto">
          <a:xfrm>
            <a:off x="5435600" y="4222750"/>
            <a:ext cx="431800" cy="7921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70007" name="Text Box 23"/>
          <p:cNvSpPr txBox="1">
            <a:spLocks noChangeArrowheads="1"/>
          </p:cNvSpPr>
          <p:nvPr/>
        </p:nvSpPr>
        <p:spPr bwMode="auto">
          <a:xfrm>
            <a:off x="395288" y="5949950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0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00" grpId="0" animBg="1"/>
      <p:bldP spid="170001" grpId="0" animBg="1"/>
      <p:bldP spid="170002" grpId="0" animBg="1"/>
      <p:bldP spid="170003" grpId="0" animBg="1"/>
      <p:bldP spid="170004" grpId="0" animBg="1"/>
      <p:bldP spid="170005" grpId="0" animBg="1"/>
      <p:bldP spid="17000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2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F2FCB4-8A7A-419B-95AC-B8EE917C7210}" type="slidenum">
              <a:rPr lang="da-DK" smtClean="0">
                <a:ea typeface="ＭＳ Ｐゴシック" pitchFamily="34" charset="-128"/>
              </a:rPr>
              <a:pPr/>
              <a:t>13</a:t>
            </a:fld>
            <a:endParaRPr lang="da-DK" smtClean="0">
              <a:ea typeface="ＭＳ Ｐゴシック" pitchFamily="34" charset="-128"/>
            </a:endParaRPr>
          </a:p>
        </p:txBody>
      </p:sp>
      <p:grpSp>
        <p:nvGrpSpPr>
          <p:cNvPr id="2" name="Gruppe 52"/>
          <p:cNvGrpSpPr>
            <a:grpSpLocks/>
          </p:cNvGrpSpPr>
          <p:nvPr/>
        </p:nvGrpSpPr>
        <p:grpSpPr bwMode="auto">
          <a:xfrm>
            <a:off x="2443163" y="3324225"/>
            <a:ext cx="1804987" cy="2705100"/>
            <a:chOff x="2841112" y="1623162"/>
            <a:chExt cx="3428426" cy="5138001"/>
          </a:xfrm>
        </p:grpSpPr>
        <p:sp>
          <p:nvSpPr>
            <p:cNvPr id="29" name="Ellipse 53"/>
            <p:cNvSpPr/>
            <p:nvPr/>
          </p:nvSpPr>
          <p:spPr bwMode="auto">
            <a:xfrm flipH="1">
              <a:off x="2842828" y="5749731"/>
              <a:ext cx="3417070" cy="1011432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39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 err="1">
                <a:solidFill>
                  <a:sysClr val="window" lastClr="FFFFFF"/>
                </a:solidFill>
                <a:latin typeface="Calibri"/>
                <a:ea typeface="ＭＳ Ｐゴシック" pitchFamily="-97" charset="-128"/>
              </a:endParaRPr>
            </a:p>
          </p:txBody>
        </p:sp>
        <p:grpSp>
          <p:nvGrpSpPr>
            <p:cNvPr id="3" name="Gruppe 25"/>
            <p:cNvGrpSpPr>
              <a:grpSpLocks/>
            </p:cNvGrpSpPr>
            <p:nvPr/>
          </p:nvGrpSpPr>
          <p:grpSpPr bwMode="auto">
            <a:xfrm>
              <a:off x="2841112" y="1623162"/>
              <a:ext cx="3428426" cy="3283470"/>
              <a:chOff x="2476560" y="1714488"/>
              <a:chExt cx="3850235" cy="3687444"/>
            </a:xfrm>
          </p:grpSpPr>
          <p:sp>
            <p:nvSpPr>
              <p:cNvPr id="35" name="Ellipse 56"/>
              <p:cNvSpPr/>
              <p:nvPr/>
            </p:nvSpPr>
            <p:spPr bwMode="auto">
              <a:xfrm flipH="1">
                <a:off x="2500298" y="1714488"/>
                <a:ext cx="3826497" cy="3687444"/>
              </a:xfrm>
              <a:prstGeom prst="ellipse">
                <a:avLst/>
              </a:prstGeom>
              <a:blipFill>
                <a:blip r:embed="rId3" cstate="screen"/>
                <a:stretch>
                  <a:fillRect/>
                </a:stretch>
              </a:blipFill>
              <a:ln w="9525" cap="flat" cmpd="sng" algn="ctr">
                <a:solidFill>
                  <a:srgbClr val="5DD8F2"/>
                </a:solidFill>
                <a:prstDash val="solid"/>
              </a:ln>
              <a:effectLst>
                <a:innerShdw blurRad="269875" dist="114300" dir="5640000">
                  <a:srgbClr val="000000">
                    <a:alpha val="13000"/>
                  </a:srgbClr>
                </a:innerShdw>
              </a:effectLst>
            </p:spPr>
            <p:txBody>
              <a:bodyPr anchor="ctr"/>
              <a:lstStyle/>
              <a:p>
                <a:pPr marL="342900" indent="-342900" algn="ctr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kern="0" dirty="0">
                  <a:solidFill>
                    <a:sysClr val="window" lastClr="FFFFFF"/>
                  </a:solidFill>
                  <a:latin typeface="Calibri"/>
                  <a:ea typeface="ＭＳ Ｐゴシック" pitchFamily="-97" charset="-128"/>
                </a:endParaRPr>
              </a:p>
            </p:txBody>
          </p:sp>
          <p:sp>
            <p:nvSpPr>
              <p:cNvPr id="37" name="Måne 5"/>
              <p:cNvSpPr/>
              <p:nvPr/>
            </p:nvSpPr>
            <p:spPr bwMode="auto">
              <a:xfrm rot="5029289" flipH="1">
                <a:off x="3689385" y="2730783"/>
                <a:ext cx="1732827" cy="3509879"/>
              </a:xfrm>
              <a:prstGeom prst="moon">
                <a:avLst>
                  <a:gd name="adj" fmla="val 8755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 err="1">
                  <a:solidFill>
                    <a:sysClr val="window" lastClr="FFFFFF"/>
                  </a:solidFill>
                  <a:latin typeface="Calibri"/>
                  <a:ea typeface="ＭＳ Ｐゴシック" pitchFamily="-97" charset="-128"/>
                </a:endParaRPr>
              </a:p>
            </p:txBody>
          </p:sp>
          <p:sp>
            <p:nvSpPr>
              <p:cNvPr id="38" name="Ellipse 58"/>
              <p:cNvSpPr/>
              <p:nvPr/>
            </p:nvSpPr>
            <p:spPr bwMode="auto">
              <a:xfrm flipH="1">
                <a:off x="2476560" y="1714488"/>
                <a:ext cx="3826497" cy="3687444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2">
                      <a:lumMod val="95000"/>
                      <a:alpha val="0"/>
                    </a:schemeClr>
                  </a:gs>
                  <a:gs pos="50000">
                    <a:schemeClr val="accent1">
                      <a:shade val="67500"/>
                      <a:satMod val="115000"/>
                      <a:alpha val="0"/>
                    </a:schemeClr>
                  </a:gs>
                  <a:gs pos="87000">
                    <a:schemeClr val="accent4">
                      <a:lumMod val="50000"/>
                      <a:alpha val="39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>
                <a:innerShdw blurRad="269875" dist="114300" dir="5640000">
                  <a:srgbClr val="000000">
                    <a:alpha val="13000"/>
                  </a:srgbClr>
                </a:innerShdw>
              </a:effectLst>
            </p:spPr>
            <p:txBody>
              <a:bodyPr anchor="ctr"/>
              <a:lstStyle/>
              <a:p>
                <a:pPr marL="342900" indent="-342900" algn="ctr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kern="0" dirty="0">
                  <a:solidFill>
                    <a:sysClr val="window" lastClr="FFFFFF"/>
                  </a:solidFill>
                  <a:latin typeface="Calibri"/>
                  <a:ea typeface="ＭＳ Ｐゴシック" pitchFamily="-97" charset="-128"/>
                </a:endParaRPr>
              </a:p>
            </p:txBody>
          </p:sp>
        </p:grpSp>
      </p:grpSp>
      <p:grpSp>
        <p:nvGrpSpPr>
          <p:cNvPr id="4" name="Gruppe 52"/>
          <p:cNvGrpSpPr>
            <a:grpSpLocks/>
          </p:cNvGrpSpPr>
          <p:nvPr/>
        </p:nvGrpSpPr>
        <p:grpSpPr bwMode="auto">
          <a:xfrm>
            <a:off x="4941888" y="3324225"/>
            <a:ext cx="1800225" cy="2705100"/>
            <a:chOff x="2862249" y="1623162"/>
            <a:chExt cx="3420902" cy="5138001"/>
          </a:xfrm>
        </p:grpSpPr>
        <p:sp>
          <p:nvSpPr>
            <p:cNvPr id="44" name="Ellipse 53"/>
            <p:cNvSpPr/>
            <p:nvPr/>
          </p:nvSpPr>
          <p:spPr bwMode="auto">
            <a:xfrm flipH="1">
              <a:off x="2894950" y="5749731"/>
              <a:ext cx="3312830" cy="1011432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39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 err="1">
                <a:solidFill>
                  <a:sysClr val="window" lastClr="FFFFFF"/>
                </a:solidFill>
                <a:latin typeface="Calibri"/>
                <a:ea typeface="ＭＳ Ｐゴシック" pitchFamily="-97" charset="-128"/>
              </a:endParaRPr>
            </a:p>
          </p:txBody>
        </p:sp>
        <p:grpSp>
          <p:nvGrpSpPr>
            <p:cNvPr id="5" name="Gruppe 25"/>
            <p:cNvGrpSpPr>
              <a:grpSpLocks/>
            </p:cNvGrpSpPr>
            <p:nvPr/>
          </p:nvGrpSpPr>
          <p:grpSpPr bwMode="auto">
            <a:xfrm>
              <a:off x="2862249" y="1623162"/>
              <a:ext cx="3420902" cy="3283470"/>
              <a:chOff x="2500298" y="1714488"/>
              <a:chExt cx="3841782" cy="3687444"/>
            </a:xfrm>
          </p:grpSpPr>
          <p:sp>
            <p:nvSpPr>
              <p:cNvPr id="50" name="Ellipse 56"/>
              <p:cNvSpPr/>
              <p:nvPr/>
            </p:nvSpPr>
            <p:spPr bwMode="auto">
              <a:xfrm flipH="1">
                <a:off x="2500298" y="1714488"/>
                <a:ext cx="3826497" cy="3687444"/>
              </a:xfrm>
              <a:prstGeom prst="ellipse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innerShdw blurRad="269875" dist="114300" dir="5640000">
                  <a:srgbClr val="000000">
                    <a:alpha val="13000"/>
                  </a:srgbClr>
                </a:innerShdw>
              </a:effectLst>
            </p:spPr>
            <p:txBody>
              <a:bodyPr anchor="ctr"/>
              <a:lstStyle/>
              <a:p>
                <a:pPr marL="342900" indent="-342900" algn="ctr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kern="0" dirty="0">
                  <a:solidFill>
                    <a:sysClr val="window" lastClr="FFFFFF"/>
                  </a:solidFill>
                  <a:latin typeface="Calibri"/>
                  <a:ea typeface="ＭＳ Ｐゴシック" pitchFamily="-97" charset="-128"/>
                </a:endParaRPr>
              </a:p>
            </p:txBody>
          </p:sp>
          <p:sp>
            <p:nvSpPr>
              <p:cNvPr id="51" name="Måne 5"/>
              <p:cNvSpPr/>
              <p:nvPr/>
            </p:nvSpPr>
            <p:spPr bwMode="auto">
              <a:xfrm rot="5029289" flipH="1">
                <a:off x="3689385" y="2730783"/>
                <a:ext cx="1732827" cy="3509879"/>
              </a:xfrm>
              <a:prstGeom prst="moon">
                <a:avLst>
                  <a:gd name="adj" fmla="val 8755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 err="1">
                  <a:solidFill>
                    <a:sysClr val="window" lastClr="FFFFFF"/>
                  </a:solidFill>
                  <a:latin typeface="Calibri"/>
                  <a:ea typeface="ＭＳ Ｐゴシック" pitchFamily="-97" charset="-128"/>
                </a:endParaRPr>
              </a:p>
            </p:txBody>
          </p:sp>
          <p:sp>
            <p:nvSpPr>
              <p:cNvPr id="52" name="Ellipse 58"/>
              <p:cNvSpPr/>
              <p:nvPr/>
            </p:nvSpPr>
            <p:spPr bwMode="auto">
              <a:xfrm flipH="1">
                <a:off x="2515584" y="1714488"/>
                <a:ext cx="3826496" cy="3687444"/>
              </a:xfrm>
              <a:prstGeom prst="ellipse">
                <a:avLst/>
              </a:prstGeom>
              <a:gradFill>
                <a:gsLst>
                  <a:gs pos="0">
                    <a:srgbClr val="F2F2F2">
                      <a:alpha val="0"/>
                    </a:srgbClr>
                  </a:gs>
                  <a:gs pos="79000">
                    <a:srgbClr val="C1C1C1">
                      <a:alpha val="0"/>
                    </a:srgbClr>
                  </a:gs>
                  <a:gs pos="100000">
                    <a:srgbClr val="820000"/>
                  </a:gs>
                </a:gsLst>
                <a:path path="shape">
                  <a:fillToRect l="50000" t="50000" r="50000" b="50000"/>
                </a:path>
              </a:gradFill>
              <a:ln w="9525" cap="flat" cmpd="sng" algn="ctr">
                <a:noFill/>
                <a:prstDash val="solid"/>
              </a:ln>
              <a:effectLst>
                <a:innerShdw blurRad="269875" dist="114300" dir="5640000">
                  <a:srgbClr val="000000">
                    <a:alpha val="13000"/>
                  </a:srgbClr>
                </a:innerShdw>
              </a:effectLst>
            </p:spPr>
            <p:txBody>
              <a:bodyPr anchor="ctr"/>
              <a:lstStyle/>
              <a:p>
                <a:pPr marL="342900" indent="-342900" algn="ctr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kern="0" dirty="0">
                  <a:solidFill>
                    <a:sysClr val="window" lastClr="FFFFFF"/>
                  </a:solidFill>
                  <a:latin typeface="Calibri"/>
                  <a:ea typeface="ＭＳ Ｐゴシック" pitchFamily="-97" charset="-128"/>
                </a:endParaRPr>
              </a:p>
            </p:txBody>
          </p:sp>
          <p:sp>
            <p:nvSpPr>
              <p:cNvPr id="53" name="Ellipse 59"/>
              <p:cNvSpPr/>
              <p:nvPr/>
            </p:nvSpPr>
            <p:spPr bwMode="auto">
              <a:xfrm flipH="1">
                <a:off x="3323536" y="1802530"/>
                <a:ext cx="2249509" cy="1720207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60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342900" indent="-342900" algn="ctr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kern="0" dirty="0">
                  <a:solidFill>
                    <a:sysClr val="window" lastClr="FFFFFF"/>
                  </a:solidFill>
                  <a:latin typeface="Calibri"/>
                  <a:ea typeface="ＭＳ Ｐゴシック" pitchFamily="-97" charset="-128"/>
                </a:endParaRPr>
              </a:p>
            </p:txBody>
          </p:sp>
        </p:grpSp>
      </p:grp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1907704" y="2420888"/>
            <a:ext cx="5184575" cy="3384376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199" name="Rectangle 56"/>
          <p:cNvSpPr>
            <a:spLocks noChangeArrowheads="1"/>
          </p:cNvSpPr>
          <p:nvPr/>
        </p:nvSpPr>
        <p:spPr bwMode="auto">
          <a:xfrm>
            <a:off x="534988" y="1340768"/>
            <a:ext cx="1657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800" b="1" noProof="1" smtClean="0">
                <a:latin typeface="Calibri" pitchFamily="34" charset="0"/>
                <a:cs typeface="Arial" pitchFamily="34" charset="0"/>
              </a:rPr>
              <a:t>Ομάδα</a:t>
            </a:r>
            <a:r>
              <a:rPr lang="el-GR" sz="2400" noProof="1" smtClean="0">
                <a:latin typeface="Calibri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l-GR" sz="2400" b="1" noProof="1" smtClean="0">
                <a:latin typeface="Calibri" pitchFamily="34" charset="0"/>
                <a:cs typeface="Arial" pitchFamily="34" charset="0"/>
              </a:rPr>
              <a:t>Κυρίου</a:t>
            </a:r>
          </a:p>
          <a:p>
            <a:pPr algn="ctr"/>
            <a:r>
              <a:rPr lang="el-GR" sz="2000" noProof="1" smtClean="0">
                <a:latin typeface="Calibri" pitchFamily="34" charset="0"/>
                <a:cs typeface="Arial" pitchFamily="34" charset="0"/>
              </a:rPr>
              <a:t> του Έργου</a:t>
            </a:r>
            <a:endParaRPr lang="en-US" sz="2000" dirty="0"/>
          </a:p>
        </p:txBody>
      </p:sp>
      <p:sp>
        <p:nvSpPr>
          <p:cNvPr id="58" name="Round Diagonal Corner Rectangle 57"/>
          <p:cNvSpPr>
            <a:spLocks noChangeArrowheads="1"/>
          </p:cNvSpPr>
          <p:nvPr/>
        </p:nvSpPr>
        <p:spPr bwMode="auto">
          <a:xfrm>
            <a:off x="346075" y="1136650"/>
            <a:ext cx="2035175" cy="1611313"/>
          </a:xfrm>
          <a:custGeom>
            <a:avLst/>
            <a:gdLst>
              <a:gd name="T0" fmla="*/ 2035175 w 2035628"/>
              <a:gd name="T1" fmla="*/ 805657 h 1611088"/>
              <a:gd name="T2" fmla="*/ 1017588 w 2035628"/>
              <a:gd name="T3" fmla="*/ 1611313 h 1611088"/>
              <a:gd name="T4" fmla="*/ 0 w 2035628"/>
              <a:gd name="T5" fmla="*/ 805657 h 1611088"/>
              <a:gd name="T6" fmla="*/ 1017588 w 2035628"/>
              <a:gd name="T7" fmla="*/ 0 h 161108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04151 w 2035628"/>
              <a:gd name="T13" fmla="*/ 104151 h 1611088"/>
              <a:gd name="T14" fmla="*/ 1931477 w 2035628"/>
              <a:gd name="T15" fmla="*/ 1506937 h 16110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35628" h="1611088">
                <a:moveTo>
                  <a:pt x="355599" y="0"/>
                </a:moveTo>
                <a:lnTo>
                  <a:pt x="2035628" y="0"/>
                </a:lnTo>
                <a:lnTo>
                  <a:pt x="2035628" y="1255489"/>
                </a:lnTo>
                <a:cubicBezTo>
                  <a:pt x="2035628" y="1451880"/>
                  <a:pt x="1876420" y="1611087"/>
                  <a:pt x="1680029" y="1611087"/>
                </a:cubicBezTo>
                <a:lnTo>
                  <a:pt x="0" y="1611088"/>
                </a:lnTo>
                <a:lnTo>
                  <a:pt x="0" y="355599"/>
                </a:lnTo>
                <a:lnTo>
                  <a:pt x="-1" y="355598"/>
                </a:lnTo>
                <a:cubicBezTo>
                  <a:pt x="0" y="159207"/>
                  <a:pt x="159207" y="0"/>
                  <a:pt x="355599" y="0"/>
                </a:cubicBezTo>
                <a:cubicBezTo>
                  <a:pt x="355599" y="-1"/>
                  <a:pt x="355599" y="0"/>
                  <a:pt x="355599" y="0"/>
                </a:cubicBezTo>
                <a:close/>
              </a:path>
            </a:pathLst>
          </a:custGeom>
          <a:noFill/>
          <a:ln w="50800">
            <a:solidFill>
              <a:srgbClr val="3FC1FF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9" name="Round Diagonal Corner Rectangle 58"/>
          <p:cNvSpPr>
            <a:spLocks noChangeArrowheads="1"/>
          </p:cNvSpPr>
          <p:nvPr/>
        </p:nvSpPr>
        <p:spPr bwMode="auto">
          <a:xfrm>
            <a:off x="6681788" y="1136650"/>
            <a:ext cx="2036762" cy="1611313"/>
          </a:xfrm>
          <a:custGeom>
            <a:avLst/>
            <a:gdLst>
              <a:gd name="T0" fmla="*/ 2036762 w 2035628"/>
              <a:gd name="T1" fmla="*/ 805657 h 1611088"/>
              <a:gd name="T2" fmla="*/ 1018381 w 2035628"/>
              <a:gd name="T3" fmla="*/ 1611313 h 1611088"/>
              <a:gd name="T4" fmla="*/ 0 w 2035628"/>
              <a:gd name="T5" fmla="*/ 805657 h 1611088"/>
              <a:gd name="T6" fmla="*/ 1018381 w 2035628"/>
              <a:gd name="T7" fmla="*/ 0 h 1611088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04151 w 2035628"/>
              <a:gd name="T13" fmla="*/ 104151 h 1611088"/>
              <a:gd name="T14" fmla="*/ 1931477 w 2035628"/>
              <a:gd name="T15" fmla="*/ 1506937 h 16110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35628" h="1611088">
                <a:moveTo>
                  <a:pt x="355599" y="0"/>
                </a:moveTo>
                <a:lnTo>
                  <a:pt x="2035628" y="0"/>
                </a:lnTo>
                <a:lnTo>
                  <a:pt x="2035628" y="1255489"/>
                </a:lnTo>
                <a:cubicBezTo>
                  <a:pt x="2035628" y="1451880"/>
                  <a:pt x="1876420" y="1611087"/>
                  <a:pt x="1680029" y="1611087"/>
                </a:cubicBezTo>
                <a:lnTo>
                  <a:pt x="0" y="1611088"/>
                </a:lnTo>
                <a:lnTo>
                  <a:pt x="0" y="355599"/>
                </a:lnTo>
                <a:lnTo>
                  <a:pt x="-1" y="355598"/>
                </a:lnTo>
                <a:cubicBezTo>
                  <a:pt x="0" y="159207"/>
                  <a:pt x="159207" y="0"/>
                  <a:pt x="355599" y="0"/>
                </a:cubicBezTo>
                <a:cubicBezTo>
                  <a:pt x="355599" y="-1"/>
                  <a:pt x="355599" y="0"/>
                  <a:pt x="355599" y="0"/>
                </a:cubicBezTo>
                <a:close/>
              </a:path>
            </a:pathLst>
          </a:custGeom>
          <a:noFill/>
          <a:ln w="50800">
            <a:solidFill>
              <a:srgbClr val="C00000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61" name="Shape 60"/>
          <p:cNvCxnSpPr>
            <a:cxnSpLocks noChangeShapeType="1"/>
            <a:stCxn id="59" idx="1"/>
          </p:cNvCxnSpPr>
          <p:nvPr/>
        </p:nvCxnSpPr>
        <p:spPr bwMode="auto">
          <a:xfrm rot="5400000">
            <a:off x="6501607" y="2988469"/>
            <a:ext cx="1439862" cy="958850"/>
          </a:xfrm>
          <a:prstGeom prst="bentConnector2">
            <a:avLst/>
          </a:prstGeom>
          <a:noFill/>
          <a:ln w="25400">
            <a:solidFill>
              <a:srgbClr val="C00000"/>
            </a:solidFill>
            <a:prstDash val="dash"/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63" name="Shape 62"/>
          <p:cNvCxnSpPr>
            <a:cxnSpLocks noChangeShapeType="1"/>
            <a:stCxn id="58" idx="1"/>
          </p:cNvCxnSpPr>
          <p:nvPr/>
        </p:nvCxnSpPr>
        <p:spPr bwMode="auto">
          <a:xfrm rot="16200000" flipH="1">
            <a:off x="1183482" y="2928144"/>
            <a:ext cx="1439862" cy="1079500"/>
          </a:xfrm>
          <a:prstGeom prst="bentConnector2">
            <a:avLst/>
          </a:prstGeom>
          <a:noFill/>
          <a:ln w="25400">
            <a:solidFill>
              <a:srgbClr val="00B0F0"/>
            </a:solidFill>
            <a:prstDash val="dash"/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1547813" y="116632"/>
            <a:ext cx="6337300" cy="1008112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accent2"/>
                </a:solidFill>
              </a:rPr>
              <a:t> </a:t>
            </a:r>
            <a:r>
              <a:rPr lang="el-GR" b="1" i="1" dirty="0" smtClean="0">
                <a:solidFill>
                  <a:srgbClr val="375439"/>
                </a:solidFill>
              </a:rPr>
              <a:t>Οργανισμός του Έργου</a:t>
            </a:r>
            <a:endParaRPr lang="el-GR" b="1" i="1" dirty="0">
              <a:solidFill>
                <a:srgbClr val="375439"/>
              </a:solidFill>
              <a:latin typeface="Tahoma" pitchFamily="34" charset="0"/>
            </a:endParaRPr>
          </a:p>
        </p:txBody>
      </p:sp>
      <p:sp>
        <p:nvSpPr>
          <p:cNvPr id="30" name="Rectangle 56"/>
          <p:cNvSpPr>
            <a:spLocks noChangeArrowheads="1"/>
          </p:cNvSpPr>
          <p:nvPr/>
        </p:nvSpPr>
        <p:spPr bwMode="auto">
          <a:xfrm>
            <a:off x="6876256" y="1405225"/>
            <a:ext cx="165735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800" b="1" noProof="1" smtClean="0">
                <a:latin typeface="Calibri" pitchFamily="34" charset="0"/>
                <a:cs typeface="Arial" pitchFamily="34" charset="0"/>
              </a:rPr>
              <a:t>Ομάδα</a:t>
            </a:r>
            <a:r>
              <a:rPr lang="el-GR" sz="2400" noProof="1" smtClean="0">
                <a:latin typeface="Calibri" pitchFamily="34" charset="0"/>
                <a:cs typeface="Arial" pitchFamily="34" charset="0"/>
              </a:rPr>
              <a:t> </a:t>
            </a:r>
          </a:p>
          <a:p>
            <a:pPr algn="ctr"/>
            <a:endParaRPr lang="el-GR" sz="600" noProof="1" smtClean="0">
              <a:latin typeface="Calibri" pitchFamily="34" charset="0"/>
              <a:cs typeface="Arial" pitchFamily="34" charset="0"/>
            </a:endParaRPr>
          </a:p>
          <a:p>
            <a:pPr algn="ctr"/>
            <a:r>
              <a:rPr lang="el-GR" sz="2800" b="1" noProof="1" smtClean="0">
                <a:latin typeface="Calibri" pitchFamily="34" charset="0"/>
                <a:cs typeface="Arial" pitchFamily="34" charset="0"/>
              </a:rPr>
              <a:t>Έργου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1013346" y="1268760"/>
            <a:ext cx="7231062" cy="4805363"/>
            <a:chOff x="2303" y="2795"/>
            <a:chExt cx="6734" cy="4321"/>
          </a:xfrm>
        </p:grpSpPr>
        <p:sp>
          <p:nvSpPr>
            <p:cNvPr id="353284" name="AutoShape 4"/>
            <p:cNvSpPr>
              <a:spLocks noChangeAspect="1" noChangeArrowheads="1"/>
            </p:cNvSpPr>
            <p:nvPr/>
          </p:nvSpPr>
          <p:spPr bwMode="auto">
            <a:xfrm>
              <a:off x="2303" y="2795"/>
              <a:ext cx="6734" cy="4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 sz="105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3285" name="Oval 5"/>
            <p:cNvSpPr>
              <a:spLocks noChangeArrowheads="1"/>
            </p:cNvSpPr>
            <p:nvPr/>
          </p:nvSpPr>
          <p:spPr bwMode="auto">
            <a:xfrm>
              <a:off x="5389" y="5083"/>
              <a:ext cx="1544" cy="62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105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3286" name="Text Box 6"/>
            <p:cNvSpPr txBox="1">
              <a:spLocks noChangeArrowheads="1"/>
            </p:cNvSpPr>
            <p:nvPr/>
          </p:nvSpPr>
          <p:spPr bwMode="auto">
            <a:xfrm>
              <a:off x="5604" y="5266"/>
              <a:ext cx="1153" cy="3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dirty="0">
                  <a:ea typeface="Verdana" pitchFamily="34" charset="0"/>
                  <a:cs typeface="Verdana" pitchFamily="34" charset="0"/>
                </a:rPr>
                <a:t>Project manager</a:t>
              </a:r>
            </a:p>
          </p:txBody>
        </p:sp>
        <p:sp>
          <p:nvSpPr>
            <p:cNvPr id="353287" name="Oval 7"/>
            <p:cNvSpPr>
              <a:spLocks noChangeArrowheads="1"/>
            </p:cNvSpPr>
            <p:nvPr/>
          </p:nvSpPr>
          <p:spPr bwMode="auto">
            <a:xfrm>
              <a:off x="4232" y="3939"/>
              <a:ext cx="1462" cy="62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105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3288" name="Text Box 8"/>
            <p:cNvSpPr txBox="1">
              <a:spLocks noChangeArrowheads="1"/>
            </p:cNvSpPr>
            <p:nvPr/>
          </p:nvSpPr>
          <p:spPr bwMode="auto">
            <a:xfrm>
              <a:off x="4439" y="4066"/>
              <a:ext cx="1069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200" dirty="0" smtClean="0">
                  <a:ea typeface="Verdana" pitchFamily="34" charset="0"/>
                  <a:cs typeface="Verdana" pitchFamily="34" charset="0"/>
                </a:rPr>
                <a:t>Μέλος ομάδας έργου 1</a:t>
              </a:r>
              <a:endParaRPr lang="en-US" sz="1200" dirty="0"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3289" name="Oval 9"/>
            <p:cNvSpPr>
              <a:spLocks noChangeArrowheads="1"/>
            </p:cNvSpPr>
            <p:nvPr/>
          </p:nvSpPr>
          <p:spPr bwMode="auto">
            <a:xfrm>
              <a:off x="4103" y="3176"/>
              <a:ext cx="3511" cy="2923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105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3290" name="Oval 10"/>
            <p:cNvSpPr>
              <a:spLocks noChangeArrowheads="1"/>
            </p:cNvSpPr>
            <p:nvPr/>
          </p:nvSpPr>
          <p:spPr bwMode="auto">
            <a:xfrm>
              <a:off x="2303" y="3049"/>
              <a:ext cx="3430" cy="228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 sz="105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3291" name="Oval 11"/>
            <p:cNvSpPr>
              <a:spLocks noChangeArrowheads="1"/>
            </p:cNvSpPr>
            <p:nvPr/>
          </p:nvSpPr>
          <p:spPr bwMode="auto">
            <a:xfrm>
              <a:off x="5775" y="2795"/>
              <a:ext cx="3215" cy="2288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l-GR" sz="105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3292" name="Oval 12"/>
            <p:cNvSpPr>
              <a:spLocks noChangeArrowheads="1"/>
            </p:cNvSpPr>
            <p:nvPr/>
          </p:nvSpPr>
          <p:spPr bwMode="auto">
            <a:xfrm>
              <a:off x="5261" y="6354"/>
              <a:ext cx="1671" cy="635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105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3293" name="Text Box 13"/>
            <p:cNvSpPr txBox="1">
              <a:spLocks noChangeArrowheads="1"/>
            </p:cNvSpPr>
            <p:nvPr/>
          </p:nvSpPr>
          <p:spPr bwMode="auto">
            <a:xfrm>
              <a:off x="5518" y="6480"/>
              <a:ext cx="1158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05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Ομάδα Κυρίου </a:t>
              </a:r>
              <a:r>
                <a:rPr lang="el-GR" sz="1050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του Έργου</a:t>
              </a:r>
              <a:endParaRPr lang="en-US" sz="105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3294" name="Text Box 14"/>
            <p:cNvSpPr txBox="1">
              <a:spLocks noChangeArrowheads="1"/>
            </p:cNvSpPr>
            <p:nvPr/>
          </p:nvSpPr>
          <p:spPr bwMode="auto">
            <a:xfrm>
              <a:off x="2893" y="4799"/>
              <a:ext cx="1126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l-GR" sz="1400" b="1" dirty="0" err="1" smtClean="0">
                  <a:ea typeface="Verdana" pitchFamily="34" charset="0"/>
                  <a:cs typeface="Verdana" pitchFamily="34" charset="0"/>
                </a:rPr>
                <a:t>Υπο</a:t>
              </a:r>
              <a:r>
                <a:rPr lang="el-GR" sz="1400" b="1" dirty="0" smtClean="0">
                  <a:ea typeface="Verdana" pitchFamily="34" charset="0"/>
                  <a:cs typeface="Verdana" pitchFamily="34" charset="0"/>
                </a:rPr>
                <a:t>-ομάδα </a:t>
              </a:r>
              <a:r>
                <a:rPr lang="en-US" sz="1400" b="1" dirty="0" smtClean="0">
                  <a:ea typeface="Verdana" pitchFamily="34" charset="0"/>
                  <a:cs typeface="Verdana" pitchFamily="34" charset="0"/>
                </a:rPr>
                <a:t>1</a:t>
              </a:r>
              <a:endParaRPr lang="en-US" sz="1400" b="1" dirty="0"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3295" name="Line 15"/>
            <p:cNvSpPr>
              <a:spLocks noChangeShapeType="1"/>
            </p:cNvSpPr>
            <p:nvPr/>
          </p:nvSpPr>
          <p:spPr bwMode="auto">
            <a:xfrm flipV="1">
              <a:off x="6032" y="5718"/>
              <a:ext cx="1" cy="6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105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3296" name="Text Box 16"/>
            <p:cNvSpPr txBox="1">
              <a:spLocks noChangeArrowheads="1"/>
            </p:cNvSpPr>
            <p:nvPr/>
          </p:nvSpPr>
          <p:spPr bwMode="auto">
            <a:xfrm>
              <a:off x="4946" y="5669"/>
              <a:ext cx="1158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l-GR" sz="1400" b="1" dirty="0" smtClean="0">
                  <a:ea typeface="Verdana" pitchFamily="34" charset="0"/>
                  <a:cs typeface="Verdana" pitchFamily="34" charset="0"/>
                </a:rPr>
                <a:t>Ομάδα έργου</a:t>
              </a:r>
              <a:endParaRPr lang="en-US" sz="1400" dirty="0"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3297" name="Oval 17"/>
            <p:cNvSpPr>
              <a:spLocks noChangeArrowheads="1"/>
            </p:cNvSpPr>
            <p:nvPr/>
          </p:nvSpPr>
          <p:spPr bwMode="auto">
            <a:xfrm>
              <a:off x="5903" y="3812"/>
              <a:ext cx="1462" cy="62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105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3298" name="Text Box 18"/>
            <p:cNvSpPr txBox="1">
              <a:spLocks noChangeArrowheads="1"/>
            </p:cNvSpPr>
            <p:nvPr/>
          </p:nvSpPr>
          <p:spPr bwMode="auto">
            <a:xfrm>
              <a:off x="6110" y="3939"/>
              <a:ext cx="1070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200" dirty="0" smtClean="0">
                  <a:ea typeface="Verdana" pitchFamily="34" charset="0"/>
                  <a:cs typeface="Verdana" pitchFamily="34" charset="0"/>
                </a:rPr>
                <a:t>Μέλος ομάδας έργου </a:t>
              </a:r>
              <a:r>
                <a:rPr lang="en-US" sz="1200" dirty="0" smtClean="0">
                  <a:ea typeface="Verdana" pitchFamily="34" charset="0"/>
                  <a:cs typeface="Verdana" pitchFamily="34" charset="0"/>
                </a:rPr>
                <a:t>2</a:t>
              </a:r>
              <a:endParaRPr lang="en-US" sz="1200" dirty="0"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3299" name="Oval 19"/>
            <p:cNvSpPr>
              <a:spLocks noChangeArrowheads="1"/>
            </p:cNvSpPr>
            <p:nvPr/>
          </p:nvSpPr>
          <p:spPr bwMode="auto">
            <a:xfrm>
              <a:off x="2817" y="3303"/>
              <a:ext cx="1462" cy="62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105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3300" name="Text Box 20"/>
            <p:cNvSpPr txBox="1">
              <a:spLocks noChangeArrowheads="1"/>
            </p:cNvSpPr>
            <p:nvPr/>
          </p:nvSpPr>
          <p:spPr bwMode="auto">
            <a:xfrm>
              <a:off x="3004" y="3430"/>
              <a:ext cx="107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200" dirty="0" smtClean="0">
                  <a:ea typeface="Verdana" pitchFamily="34" charset="0"/>
                  <a:cs typeface="Verdana" pitchFamily="34" charset="0"/>
                </a:rPr>
                <a:t>Μέλος ομάδας έργου </a:t>
              </a:r>
              <a:r>
                <a:rPr lang="en-US" sz="1200" dirty="0" smtClean="0">
                  <a:ea typeface="Verdana" pitchFamily="34" charset="0"/>
                  <a:cs typeface="Verdana" pitchFamily="34" charset="0"/>
                </a:rPr>
                <a:t>3</a:t>
              </a:r>
              <a:endParaRPr lang="en-US" sz="1200" dirty="0"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3301" name="Oval 21"/>
            <p:cNvSpPr>
              <a:spLocks noChangeArrowheads="1"/>
            </p:cNvSpPr>
            <p:nvPr/>
          </p:nvSpPr>
          <p:spPr bwMode="auto">
            <a:xfrm>
              <a:off x="2560" y="4066"/>
              <a:ext cx="1462" cy="62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105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3302" name="Text Box 22"/>
            <p:cNvSpPr txBox="1">
              <a:spLocks noChangeArrowheads="1"/>
            </p:cNvSpPr>
            <p:nvPr/>
          </p:nvSpPr>
          <p:spPr bwMode="auto">
            <a:xfrm>
              <a:off x="2767" y="4193"/>
              <a:ext cx="1070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200" dirty="0" smtClean="0">
                  <a:ea typeface="Verdana" pitchFamily="34" charset="0"/>
                  <a:cs typeface="Verdana" pitchFamily="34" charset="0"/>
                </a:rPr>
                <a:t>Μέλος ομάδας έργου </a:t>
              </a:r>
              <a:r>
                <a:rPr lang="en-US" sz="1200" dirty="0" smtClean="0">
                  <a:ea typeface="Verdana" pitchFamily="34" charset="0"/>
                  <a:cs typeface="Verdana" pitchFamily="34" charset="0"/>
                </a:rPr>
                <a:t>5</a:t>
              </a:r>
              <a:endParaRPr lang="en-US" sz="1200" dirty="0"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3303" name="Oval 23"/>
            <p:cNvSpPr>
              <a:spLocks noChangeArrowheads="1"/>
            </p:cNvSpPr>
            <p:nvPr/>
          </p:nvSpPr>
          <p:spPr bwMode="auto">
            <a:xfrm>
              <a:off x="6932" y="2922"/>
              <a:ext cx="1461" cy="62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105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3304" name="Text Box 24"/>
            <p:cNvSpPr txBox="1">
              <a:spLocks noChangeArrowheads="1"/>
            </p:cNvSpPr>
            <p:nvPr/>
          </p:nvSpPr>
          <p:spPr bwMode="auto">
            <a:xfrm>
              <a:off x="7158" y="3049"/>
              <a:ext cx="1070" cy="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200" dirty="0" smtClean="0">
                  <a:ea typeface="Verdana" pitchFamily="34" charset="0"/>
                  <a:cs typeface="Verdana" pitchFamily="34" charset="0"/>
                </a:rPr>
                <a:t>Μέλος ομάδας έργου </a:t>
              </a:r>
              <a:r>
                <a:rPr lang="en-US" sz="1200" dirty="0" smtClean="0">
                  <a:ea typeface="Verdana" pitchFamily="34" charset="0"/>
                  <a:cs typeface="Verdana" pitchFamily="34" charset="0"/>
                </a:rPr>
                <a:t>4</a:t>
              </a:r>
              <a:endParaRPr lang="en-US" sz="1200" dirty="0"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3305" name="Oval 25"/>
            <p:cNvSpPr>
              <a:spLocks noChangeArrowheads="1"/>
            </p:cNvSpPr>
            <p:nvPr/>
          </p:nvSpPr>
          <p:spPr bwMode="auto">
            <a:xfrm>
              <a:off x="7447" y="3685"/>
              <a:ext cx="1461" cy="62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105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3306" name="Text Box 26"/>
            <p:cNvSpPr txBox="1">
              <a:spLocks noChangeArrowheads="1"/>
            </p:cNvSpPr>
            <p:nvPr/>
          </p:nvSpPr>
          <p:spPr bwMode="auto">
            <a:xfrm>
              <a:off x="7704" y="3812"/>
              <a:ext cx="1069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l-GR" sz="1200" dirty="0" smtClean="0">
                  <a:ea typeface="Verdana" pitchFamily="34" charset="0"/>
                  <a:cs typeface="Verdana" pitchFamily="34" charset="0"/>
                </a:rPr>
                <a:t>Μέλος ομάδας έργου </a:t>
              </a:r>
              <a:r>
                <a:rPr lang="en-US" sz="1200" dirty="0" smtClean="0">
                  <a:ea typeface="Verdana" pitchFamily="34" charset="0"/>
                  <a:cs typeface="Verdana" pitchFamily="34" charset="0"/>
                </a:rPr>
                <a:t>6</a:t>
              </a:r>
              <a:endParaRPr lang="en-US" sz="1200" dirty="0"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3307" name="Text Box 27"/>
            <p:cNvSpPr txBox="1">
              <a:spLocks noChangeArrowheads="1"/>
            </p:cNvSpPr>
            <p:nvPr/>
          </p:nvSpPr>
          <p:spPr bwMode="auto">
            <a:xfrm>
              <a:off x="7653" y="4410"/>
              <a:ext cx="112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l-GR" sz="1400" b="1" dirty="0" err="1" smtClean="0">
                  <a:ea typeface="Verdana" pitchFamily="34" charset="0"/>
                  <a:cs typeface="Verdana" pitchFamily="34" charset="0"/>
                </a:rPr>
                <a:t>Υπο</a:t>
              </a:r>
              <a:r>
                <a:rPr lang="el-GR" sz="1400" b="1" dirty="0" smtClean="0">
                  <a:ea typeface="Verdana" pitchFamily="34" charset="0"/>
                  <a:cs typeface="Verdana" pitchFamily="34" charset="0"/>
                </a:rPr>
                <a:t>-ομάδα </a:t>
              </a:r>
              <a:r>
                <a:rPr lang="en-US" sz="1400" b="1" dirty="0" smtClean="0">
                  <a:ea typeface="Verdana" pitchFamily="34" charset="0"/>
                  <a:cs typeface="Verdana" pitchFamily="34" charset="0"/>
                </a:rPr>
                <a:t>2</a:t>
              </a:r>
              <a:endParaRPr lang="en-US" sz="1400" b="1" dirty="0"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3308" name="Line 28"/>
            <p:cNvSpPr>
              <a:spLocks noChangeShapeType="1"/>
            </p:cNvSpPr>
            <p:nvPr/>
          </p:nvSpPr>
          <p:spPr bwMode="auto">
            <a:xfrm flipH="1" flipV="1">
              <a:off x="5261" y="4574"/>
              <a:ext cx="514" cy="5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105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3309" name="Line 29"/>
            <p:cNvSpPr>
              <a:spLocks noChangeShapeType="1"/>
            </p:cNvSpPr>
            <p:nvPr/>
          </p:nvSpPr>
          <p:spPr bwMode="auto">
            <a:xfrm flipV="1">
              <a:off x="6289" y="4447"/>
              <a:ext cx="386" cy="6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105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3310" name="Line 30"/>
            <p:cNvSpPr>
              <a:spLocks noChangeShapeType="1"/>
            </p:cNvSpPr>
            <p:nvPr/>
          </p:nvSpPr>
          <p:spPr bwMode="auto">
            <a:xfrm>
              <a:off x="4103" y="3812"/>
              <a:ext cx="643" cy="1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105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3311" name="Line 31"/>
            <p:cNvSpPr>
              <a:spLocks noChangeShapeType="1"/>
            </p:cNvSpPr>
            <p:nvPr/>
          </p:nvSpPr>
          <p:spPr bwMode="auto">
            <a:xfrm flipH="1">
              <a:off x="3846" y="4447"/>
              <a:ext cx="514" cy="1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105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3312" name="Line 32"/>
            <p:cNvSpPr>
              <a:spLocks noChangeShapeType="1"/>
            </p:cNvSpPr>
            <p:nvPr/>
          </p:nvSpPr>
          <p:spPr bwMode="auto">
            <a:xfrm flipV="1">
              <a:off x="3460" y="3939"/>
              <a:ext cx="0" cy="1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105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3313" name="Line 33"/>
            <p:cNvSpPr>
              <a:spLocks noChangeShapeType="1"/>
            </p:cNvSpPr>
            <p:nvPr/>
          </p:nvSpPr>
          <p:spPr bwMode="auto">
            <a:xfrm flipV="1">
              <a:off x="6932" y="3558"/>
              <a:ext cx="386" cy="2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105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3314" name="Line 34"/>
            <p:cNvSpPr>
              <a:spLocks noChangeShapeType="1"/>
            </p:cNvSpPr>
            <p:nvPr/>
          </p:nvSpPr>
          <p:spPr bwMode="auto">
            <a:xfrm flipV="1">
              <a:off x="7190" y="4193"/>
              <a:ext cx="385" cy="1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105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3315" name="Line 35"/>
            <p:cNvSpPr>
              <a:spLocks noChangeShapeType="1"/>
            </p:cNvSpPr>
            <p:nvPr/>
          </p:nvSpPr>
          <p:spPr bwMode="auto">
            <a:xfrm>
              <a:off x="7961" y="3558"/>
              <a:ext cx="257" cy="1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105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53316" name="Line 36"/>
            <p:cNvSpPr>
              <a:spLocks noChangeShapeType="1"/>
            </p:cNvSpPr>
            <p:nvPr/>
          </p:nvSpPr>
          <p:spPr bwMode="auto">
            <a:xfrm>
              <a:off x="5646" y="4193"/>
              <a:ext cx="25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 sz="105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1547813" y="116632"/>
            <a:ext cx="6337300" cy="1008112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7543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Ομάδα Έργου</a:t>
            </a:r>
            <a:endParaRPr kumimoji="0" lang="el-GR" sz="4400" b="1" i="1" u="none" strike="noStrike" kern="1200" cap="none" spc="0" normalizeH="0" baseline="0" noProof="0" dirty="0">
              <a:ln>
                <a:noFill/>
              </a:ln>
              <a:solidFill>
                <a:srgbClr val="375439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winkelte Verbindung 64"/>
          <p:cNvCxnSpPr/>
          <p:nvPr/>
        </p:nvCxnSpPr>
        <p:spPr bwMode="auto">
          <a:xfrm rot="5400000">
            <a:off x="3646488" y="2185988"/>
            <a:ext cx="504825" cy="1584325"/>
          </a:xfrm>
          <a:prstGeom prst="bentConnector3">
            <a:avLst>
              <a:gd name="adj1" fmla="val 50000"/>
            </a:avLst>
          </a:prstGeom>
          <a:ln w="9525">
            <a:solidFill>
              <a:srgbClr val="5F5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Gewinkelte Verbindung 66"/>
          <p:cNvCxnSpPr/>
          <p:nvPr/>
        </p:nvCxnSpPr>
        <p:spPr bwMode="auto">
          <a:xfrm rot="16200000" flipV="1">
            <a:off x="5230813" y="2192338"/>
            <a:ext cx="503237" cy="1582737"/>
          </a:xfrm>
          <a:prstGeom prst="bentConnector3">
            <a:avLst>
              <a:gd name="adj1" fmla="val 50000"/>
            </a:avLst>
          </a:prstGeom>
          <a:ln w="9525">
            <a:solidFill>
              <a:srgbClr val="5F5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winkelte Verbindung 68"/>
          <p:cNvCxnSpPr/>
          <p:nvPr/>
        </p:nvCxnSpPr>
        <p:spPr bwMode="auto">
          <a:xfrm rot="5400000">
            <a:off x="2424906" y="3875608"/>
            <a:ext cx="503237" cy="1339850"/>
          </a:xfrm>
          <a:prstGeom prst="bentConnector3">
            <a:avLst>
              <a:gd name="adj1" fmla="val 50000"/>
            </a:avLst>
          </a:prstGeom>
          <a:ln w="9525">
            <a:solidFill>
              <a:srgbClr val="5F5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winkelte Verbindung 70"/>
          <p:cNvCxnSpPr/>
          <p:nvPr/>
        </p:nvCxnSpPr>
        <p:spPr bwMode="auto">
          <a:xfrm rot="16200000" flipH="1">
            <a:off x="3770139" y="3871639"/>
            <a:ext cx="503238" cy="1347787"/>
          </a:xfrm>
          <a:prstGeom prst="bentConnector3">
            <a:avLst>
              <a:gd name="adj1" fmla="val 50000"/>
            </a:avLst>
          </a:prstGeom>
          <a:ln w="9525">
            <a:solidFill>
              <a:srgbClr val="5F5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e 84"/>
          <p:cNvGrpSpPr>
            <a:grpSpLocks/>
          </p:cNvGrpSpPr>
          <p:nvPr/>
        </p:nvGrpSpPr>
        <p:grpSpPr bwMode="auto">
          <a:xfrm>
            <a:off x="1447800" y="3138488"/>
            <a:ext cx="3033713" cy="1179512"/>
            <a:chOff x="1755698" y="3214688"/>
            <a:chExt cx="2726267" cy="1179512"/>
          </a:xfrm>
        </p:grpSpPr>
        <p:grpSp>
          <p:nvGrpSpPr>
            <p:cNvPr id="7" name="Gruppe 94"/>
            <p:cNvGrpSpPr>
              <a:grpSpLocks/>
            </p:cNvGrpSpPr>
            <p:nvPr/>
          </p:nvGrpSpPr>
          <p:grpSpPr bwMode="auto">
            <a:xfrm>
              <a:off x="1755698" y="3452813"/>
              <a:ext cx="2726267" cy="941387"/>
              <a:chOff x="328613" y="2856048"/>
              <a:chExt cx="1411288" cy="1142746"/>
            </a:xfrm>
          </p:grpSpPr>
          <p:sp>
            <p:nvSpPr>
              <p:cNvPr id="46" name="Rectangle 27"/>
              <p:cNvSpPr>
                <a:spLocks noChangeArrowheads="1"/>
              </p:cNvSpPr>
              <p:nvPr/>
            </p:nvSpPr>
            <p:spPr bwMode="auto">
              <a:xfrm>
                <a:off x="328613" y="2856048"/>
                <a:ext cx="1411288" cy="1142746"/>
              </a:xfrm>
              <a:prstGeom prst="rect">
                <a:avLst/>
              </a:prstGeom>
              <a:gradFill rotWithShape="1">
                <a:gsLst>
                  <a:gs pos="0">
                    <a:srgbClr val="E6E6E6"/>
                  </a:gs>
                  <a:gs pos="100000">
                    <a:srgbClr val="FFFFFF"/>
                  </a:gs>
                </a:gsLst>
                <a:lin ang="16200000"/>
              </a:gradFill>
              <a:ln w="9525">
                <a:solidFill>
                  <a:srgbClr val="E1E1E1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buFont typeface="Arial" charset="0"/>
                  <a:buChar char="•"/>
                  <a:defRPr/>
                </a:pPr>
                <a:endParaRPr lang="da-DK" sz="1400">
                  <a:latin typeface="Calibri" pitchFamily="-112" charset="0"/>
                  <a:ea typeface="ＭＳ Ｐゴシック" pitchFamily="-112" charset="-128"/>
                </a:endParaRPr>
              </a:p>
              <a:p>
                <a:pPr algn="ctr">
                  <a:defRPr/>
                </a:pPr>
                <a:endParaRPr lang="de-DE" sz="1400">
                  <a:solidFill>
                    <a:srgbClr val="FFFFFF"/>
                  </a:solidFill>
                  <a:latin typeface="Arial Narrow" pitchFamily="-112" charset="0"/>
                  <a:ea typeface="ＭＳ Ｐゴシック" pitchFamily="-112" charset="-128"/>
                </a:endParaRPr>
              </a:p>
            </p:txBody>
          </p:sp>
          <p:sp>
            <p:nvSpPr>
              <p:cNvPr id="14398" name="Tekstboks 46"/>
              <p:cNvSpPr txBox="1">
                <a:spLocks noChangeArrowheads="1"/>
              </p:cNvSpPr>
              <p:nvPr/>
            </p:nvSpPr>
            <p:spPr bwMode="auto">
              <a:xfrm>
                <a:off x="428595" y="3071810"/>
                <a:ext cx="1311305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endParaRPr lang="en-US" sz="1400">
                  <a:latin typeface="Calibri" pitchFamily="34" charset="0"/>
                </a:endParaRPr>
              </a:p>
            </p:txBody>
          </p:sp>
        </p:grpSp>
        <p:sp>
          <p:nvSpPr>
            <p:cNvPr id="45" name="Rectangle 39"/>
            <p:cNvSpPr>
              <a:spLocks noChangeArrowheads="1"/>
            </p:cNvSpPr>
            <p:nvPr/>
          </p:nvSpPr>
          <p:spPr bwMode="auto">
            <a:xfrm>
              <a:off x="1755698" y="3214688"/>
              <a:ext cx="2726267" cy="29686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noProof="1">
                <a:solidFill>
                  <a:schemeClr val="bg1"/>
                </a:solidFill>
                <a:ea typeface="ＭＳ Ｐゴシック" pitchFamily="-112" charset="-128"/>
              </a:endParaRPr>
            </a:p>
          </p:txBody>
        </p:sp>
      </p:grpSp>
      <p:grpSp>
        <p:nvGrpSpPr>
          <p:cNvPr id="8" name="Gruppe 83"/>
          <p:cNvGrpSpPr>
            <a:grpSpLocks/>
          </p:cNvGrpSpPr>
          <p:nvPr/>
        </p:nvGrpSpPr>
        <p:grpSpPr bwMode="auto">
          <a:xfrm>
            <a:off x="4746625" y="3138488"/>
            <a:ext cx="3033713" cy="1179512"/>
            <a:chOff x="4947424" y="3214688"/>
            <a:chExt cx="2726268" cy="1179511"/>
          </a:xfrm>
        </p:grpSpPr>
        <p:grpSp>
          <p:nvGrpSpPr>
            <p:cNvPr id="9" name="Gruppe 94"/>
            <p:cNvGrpSpPr>
              <a:grpSpLocks/>
            </p:cNvGrpSpPr>
            <p:nvPr/>
          </p:nvGrpSpPr>
          <p:grpSpPr bwMode="auto">
            <a:xfrm>
              <a:off x="4947425" y="3452812"/>
              <a:ext cx="2726267" cy="941387"/>
              <a:chOff x="328613" y="2856046"/>
              <a:chExt cx="1411288" cy="1142746"/>
            </a:xfrm>
          </p:grpSpPr>
          <p:sp>
            <p:nvSpPr>
              <p:cNvPr id="52" name="Rectangle 27"/>
              <p:cNvSpPr>
                <a:spLocks noChangeArrowheads="1"/>
              </p:cNvSpPr>
              <p:nvPr/>
            </p:nvSpPr>
            <p:spPr bwMode="auto">
              <a:xfrm>
                <a:off x="328613" y="2856047"/>
                <a:ext cx="1411288" cy="1142745"/>
              </a:xfrm>
              <a:prstGeom prst="rect">
                <a:avLst/>
              </a:prstGeom>
              <a:gradFill rotWithShape="1">
                <a:gsLst>
                  <a:gs pos="0">
                    <a:srgbClr val="E6E6E6"/>
                  </a:gs>
                  <a:gs pos="100000">
                    <a:srgbClr val="FFFFFF"/>
                  </a:gs>
                </a:gsLst>
                <a:lin ang="16200000"/>
              </a:gradFill>
              <a:ln w="9525">
                <a:solidFill>
                  <a:srgbClr val="E1E1E1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de-DE" sz="1400">
                  <a:solidFill>
                    <a:srgbClr val="FFFFFF"/>
                  </a:solidFill>
                  <a:latin typeface="Arial Narrow" pitchFamily="-112" charset="0"/>
                  <a:ea typeface="ＭＳ Ｐゴシック" pitchFamily="-112" charset="-128"/>
                </a:endParaRPr>
              </a:p>
            </p:txBody>
          </p:sp>
          <p:sp>
            <p:nvSpPr>
              <p:cNvPr id="14392" name="Tekstboks 52"/>
              <p:cNvSpPr txBox="1">
                <a:spLocks noChangeArrowheads="1"/>
              </p:cNvSpPr>
              <p:nvPr/>
            </p:nvSpPr>
            <p:spPr bwMode="auto">
              <a:xfrm>
                <a:off x="428595" y="3071810"/>
                <a:ext cx="1311305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endParaRPr lang="en-US" sz="1400">
                  <a:latin typeface="Calibri" pitchFamily="34" charset="0"/>
                </a:endParaRPr>
              </a:p>
            </p:txBody>
          </p:sp>
        </p:grpSp>
        <p:sp>
          <p:nvSpPr>
            <p:cNvPr id="51" name="Rectangle 39"/>
            <p:cNvSpPr>
              <a:spLocks noChangeArrowheads="1"/>
            </p:cNvSpPr>
            <p:nvPr/>
          </p:nvSpPr>
          <p:spPr bwMode="auto">
            <a:xfrm>
              <a:off x="4947424" y="3214688"/>
              <a:ext cx="2726268" cy="296862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noProof="1">
                <a:solidFill>
                  <a:schemeClr val="bg1"/>
                </a:solidFill>
                <a:ea typeface="ＭＳ Ｐゴシック" pitchFamily="-112" charset="-128"/>
              </a:endParaRPr>
            </a:p>
          </p:txBody>
        </p:sp>
      </p:grpSp>
      <p:grpSp>
        <p:nvGrpSpPr>
          <p:cNvPr id="10" name="Gruppe 80"/>
          <p:cNvGrpSpPr>
            <a:grpSpLocks/>
          </p:cNvGrpSpPr>
          <p:nvPr/>
        </p:nvGrpSpPr>
        <p:grpSpPr bwMode="auto">
          <a:xfrm>
            <a:off x="564852" y="4714875"/>
            <a:ext cx="2873375" cy="1431925"/>
            <a:chOff x="558800" y="4714875"/>
            <a:chExt cx="2659772" cy="1431927"/>
          </a:xfrm>
        </p:grpSpPr>
        <p:grpSp>
          <p:nvGrpSpPr>
            <p:cNvPr id="11" name="Gruppe 94"/>
            <p:cNvGrpSpPr>
              <a:grpSpLocks/>
            </p:cNvGrpSpPr>
            <p:nvPr/>
          </p:nvGrpSpPr>
          <p:grpSpPr bwMode="auto">
            <a:xfrm>
              <a:off x="558800" y="4953003"/>
              <a:ext cx="2659771" cy="1193799"/>
              <a:chOff x="328613" y="2856047"/>
              <a:chExt cx="1411287" cy="1449149"/>
            </a:xfrm>
          </p:grpSpPr>
          <p:sp>
            <p:nvSpPr>
              <p:cNvPr id="57" name="Rectangle 27"/>
              <p:cNvSpPr>
                <a:spLocks noChangeArrowheads="1"/>
              </p:cNvSpPr>
              <p:nvPr/>
            </p:nvSpPr>
            <p:spPr bwMode="auto">
              <a:xfrm>
                <a:off x="328613" y="2856043"/>
                <a:ext cx="1411287" cy="1449153"/>
              </a:xfrm>
              <a:prstGeom prst="rect">
                <a:avLst/>
              </a:prstGeom>
              <a:gradFill rotWithShape="1">
                <a:gsLst>
                  <a:gs pos="0">
                    <a:srgbClr val="E6E6E6"/>
                  </a:gs>
                  <a:gs pos="100000">
                    <a:srgbClr val="FFFFFF"/>
                  </a:gs>
                </a:gsLst>
                <a:lin ang="16200000"/>
              </a:gradFill>
              <a:ln w="9525">
                <a:solidFill>
                  <a:srgbClr val="E1E1E1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de-DE" sz="1400">
                  <a:solidFill>
                    <a:srgbClr val="FFFFFF"/>
                  </a:solidFill>
                  <a:latin typeface="Arial Narrow" pitchFamily="-112" charset="0"/>
                  <a:ea typeface="ＭＳ Ｐゴシック" pitchFamily="-112" charset="-128"/>
                </a:endParaRPr>
              </a:p>
            </p:txBody>
          </p:sp>
          <p:sp>
            <p:nvSpPr>
              <p:cNvPr id="14386" name="Tekstboks 57"/>
              <p:cNvSpPr txBox="1">
                <a:spLocks noChangeArrowheads="1"/>
              </p:cNvSpPr>
              <p:nvPr/>
            </p:nvSpPr>
            <p:spPr bwMode="auto">
              <a:xfrm>
                <a:off x="428595" y="3071810"/>
                <a:ext cx="1311305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endParaRPr lang="en-US" sz="1400">
                  <a:latin typeface="Calibri" pitchFamily="34" charset="0"/>
                </a:endParaRPr>
              </a:p>
            </p:txBody>
          </p:sp>
        </p:grpSp>
        <p:sp>
          <p:nvSpPr>
            <p:cNvPr id="56" name="Rectangle 39"/>
            <p:cNvSpPr>
              <a:spLocks noChangeArrowheads="1"/>
            </p:cNvSpPr>
            <p:nvPr/>
          </p:nvSpPr>
          <p:spPr bwMode="auto">
            <a:xfrm>
              <a:off x="558800" y="4714875"/>
              <a:ext cx="2659772" cy="29686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noProof="1">
                <a:solidFill>
                  <a:schemeClr val="bg1"/>
                </a:solidFill>
                <a:ea typeface="ＭＳ Ｐゴシック" pitchFamily="-112" charset="-128"/>
              </a:endParaRPr>
            </a:p>
          </p:txBody>
        </p:sp>
      </p:grpSp>
      <p:grpSp>
        <p:nvGrpSpPr>
          <p:cNvPr id="14" name="Gruppe 82"/>
          <p:cNvGrpSpPr>
            <a:grpSpLocks/>
          </p:cNvGrpSpPr>
          <p:nvPr/>
        </p:nvGrpSpPr>
        <p:grpSpPr bwMode="auto">
          <a:xfrm>
            <a:off x="3570833" y="4714875"/>
            <a:ext cx="2873375" cy="1431925"/>
            <a:chOff x="6011333" y="4714875"/>
            <a:chExt cx="2659773" cy="1431927"/>
          </a:xfrm>
        </p:grpSpPr>
        <p:grpSp>
          <p:nvGrpSpPr>
            <p:cNvPr id="15" name="Gruppe 94"/>
            <p:cNvGrpSpPr>
              <a:grpSpLocks/>
            </p:cNvGrpSpPr>
            <p:nvPr/>
          </p:nvGrpSpPr>
          <p:grpSpPr bwMode="auto">
            <a:xfrm>
              <a:off x="6011333" y="4953003"/>
              <a:ext cx="2659773" cy="1193799"/>
              <a:chOff x="328612" y="2856047"/>
              <a:chExt cx="1411288" cy="1449149"/>
            </a:xfrm>
          </p:grpSpPr>
          <p:sp>
            <p:nvSpPr>
              <p:cNvPr id="78" name="Rectangle 27"/>
              <p:cNvSpPr>
                <a:spLocks noChangeArrowheads="1"/>
              </p:cNvSpPr>
              <p:nvPr/>
            </p:nvSpPr>
            <p:spPr bwMode="auto">
              <a:xfrm>
                <a:off x="328612" y="2856043"/>
                <a:ext cx="1411288" cy="1449153"/>
              </a:xfrm>
              <a:prstGeom prst="rect">
                <a:avLst/>
              </a:prstGeom>
              <a:gradFill rotWithShape="1">
                <a:gsLst>
                  <a:gs pos="0">
                    <a:srgbClr val="E6E6E6"/>
                  </a:gs>
                  <a:gs pos="100000">
                    <a:srgbClr val="FFFFFF"/>
                  </a:gs>
                </a:gsLst>
                <a:lin ang="16200000"/>
              </a:gradFill>
              <a:ln w="9525">
                <a:solidFill>
                  <a:srgbClr val="E1E1E1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8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buFont typeface="Arial" charset="0"/>
                  <a:buChar char="•"/>
                  <a:defRPr/>
                </a:pPr>
                <a:endParaRPr lang="da-DK" sz="1400">
                  <a:latin typeface="Calibri" pitchFamily="-112" charset="0"/>
                  <a:ea typeface="ＭＳ Ｐゴシック" pitchFamily="-112" charset="-128"/>
                </a:endParaRPr>
              </a:p>
              <a:p>
                <a:pPr algn="ctr">
                  <a:defRPr/>
                </a:pPr>
                <a:endParaRPr lang="de-DE" sz="1400">
                  <a:solidFill>
                    <a:srgbClr val="FFFFFF"/>
                  </a:solidFill>
                  <a:latin typeface="Arial Narrow" pitchFamily="-112" charset="0"/>
                  <a:ea typeface="ＭＳ Ｐゴシック" pitchFamily="-112" charset="-128"/>
                </a:endParaRPr>
              </a:p>
            </p:txBody>
          </p:sp>
          <p:sp>
            <p:nvSpPr>
              <p:cNvPr id="14374" name="Tekstboks 78"/>
              <p:cNvSpPr txBox="1">
                <a:spLocks noChangeArrowheads="1"/>
              </p:cNvSpPr>
              <p:nvPr/>
            </p:nvSpPr>
            <p:spPr bwMode="auto">
              <a:xfrm>
                <a:off x="428595" y="3071810"/>
                <a:ext cx="1311305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 typeface="Arial" pitchFamily="34" charset="0"/>
                  <a:buChar char="•"/>
                </a:pPr>
                <a:endParaRPr lang="en-US" sz="1400">
                  <a:latin typeface="Calibri" pitchFamily="34" charset="0"/>
                </a:endParaRPr>
              </a:p>
            </p:txBody>
          </p:sp>
        </p:grpSp>
        <p:sp>
          <p:nvSpPr>
            <p:cNvPr id="77" name="Rectangle 39"/>
            <p:cNvSpPr>
              <a:spLocks noChangeArrowheads="1"/>
            </p:cNvSpPr>
            <p:nvPr/>
          </p:nvSpPr>
          <p:spPr bwMode="auto">
            <a:xfrm>
              <a:off x="6011333" y="4714875"/>
              <a:ext cx="2659773" cy="296863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noProof="1">
                <a:solidFill>
                  <a:schemeClr val="bg1"/>
                </a:solidFill>
                <a:ea typeface="ＭＳ Ｐゴシック" pitchFamily="-112" charset="-128"/>
              </a:endParaRPr>
            </a:p>
          </p:txBody>
        </p:sp>
      </p:grpSp>
      <p:sp>
        <p:nvSpPr>
          <p:cNvPr id="14351" name="Rektangel 64"/>
          <p:cNvSpPr>
            <a:spLocks noChangeArrowheads="1"/>
          </p:cNvSpPr>
          <p:nvPr/>
        </p:nvSpPr>
        <p:spPr bwMode="auto">
          <a:xfrm>
            <a:off x="1560240" y="3638550"/>
            <a:ext cx="2867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l-GR" sz="2000" b="1" noProof="1" smtClean="0">
                <a:solidFill>
                  <a:srgbClr val="070D13"/>
                </a:solidFill>
                <a:latin typeface="Calibri" pitchFamily="34" charset="0"/>
                <a:cs typeface="Arial" pitchFamily="34" charset="0"/>
              </a:rPr>
              <a:t>      Ειδικοί   Μηχανικοί</a:t>
            </a:r>
            <a:endParaRPr lang="en-US" sz="1400" noProof="1">
              <a:solidFill>
                <a:srgbClr val="070D13"/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16" name="Gruppe 94"/>
          <p:cNvGrpSpPr>
            <a:grpSpLocks/>
          </p:cNvGrpSpPr>
          <p:nvPr/>
        </p:nvGrpSpPr>
        <p:grpSpPr bwMode="auto">
          <a:xfrm>
            <a:off x="3244850" y="1722438"/>
            <a:ext cx="3063875" cy="992187"/>
            <a:chOff x="328613" y="2855439"/>
            <a:chExt cx="1411288" cy="1141023"/>
          </a:xfrm>
        </p:grpSpPr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28613" y="2855439"/>
              <a:ext cx="1411288" cy="1141023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FFFFFF"/>
                </a:gs>
              </a:gsLst>
              <a:lin ang="16200000"/>
            </a:gradFill>
            <a:ln w="9525">
              <a:solidFill>
                <a:srgbClr val="E1E1E1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e-DE" sz="1400">
                <a:solidFill>
                  <a:srgbClr val="FFFFFF"/>
                </a:solidFill>
                <a:latin typeface="Arial Narrow" pitchFamily="-112" charset="0"/>
                <a:ea typeface="ＭＳ Ｐゴシック" pitchFamily="-112" charset="-128"/>
              </a:endParaRPr>
            </a:p>
          </p:txBody>
        </p:sp>
        <p:sp>
          <p:nvSpPr>
            <p:cNvPr id="14368" name="Tekstboks 36"/>
            <p:cNvSpPr txBox="1">
              <a:spLocks noChangeArrowheads="1"/>
            </p:cNvSpPr>
            <p:nvPr/>
          </p:nvSpPr>
          <p:spPr bwMode="auto">
            <a:xfrm>
              <a:off x="428595" y="3071810"/>
              <a:ext cx="1311305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Char char="•"/>
              </a:pPr>
              <a:endParaRPr lang="en-US" sz="1400">
                <a:latin typeface="Calibri" pitchFamily="34" charset="0"/>
              </a:endParaRPr>
            </a:p>
          </p:txBody>
        </p:sp>
      </p:grp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3244850" y="1471613"/>
            <a:ext cx="3063875" cy="31273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endParaRPr lang="en-US" sz="1400" noProof="1">
              <a:solidFill>
                <a:schemeClr val="bg1"/>
              </a:solidFill>
              <a:ea typeface="ＭＳ Ｐゴシック" pitchFamily="-112" charset="-128"/>
            </a:endParaRPr>
          </a:p>
        </p:txBody>
      </p:sp>
      <p:sp>
        <p:nvSpPr>
          <p:cNvPr id="14360" name="Rektangel 53"/>
          <p:cNvSpPr>
            <a:spLocks noChangeArrowheads="1"/>
          </p:cNvSpPr>
          <p:nvPr/>
        </p:nvSpPr>
        <p:spPr bwMode="auto">
          <a:xfrm>
            <a:off x="3347864" y="1844824"/>
            <a:ext cx="28803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n-US" sz="2000" b="1" noProof="1" smtClean="0">
                <a:solidFill>
                  <a:srgbClr val="070D13"/>
                </a:solidFill>
                <a:latin typeface="Calibri" pitchFamily="34" charset="0"/>
                <a:cs typeface="Arial" pitchFamily="34" charset="0"/>
              </a:rPr>
              <a:t>Project Managers</a:t>
            </a:r>
            <a:endParaRPr lang="en-US" sz="2000" b="1" noProof="1">
              <a:solidFill>
                <a:srgbClr val="070D13"/>
              </a:solidFill>
              <a:latin typeface="Calibri" pitchFamily="34" charset="0"/>
              <a:cs typeface="Arial" pitchFamily="34" charset="0"/>
            </a:endParaRPr>
          </a:p>
          <a:p>
            <a:pPr defTabSz="801688">
              <a:spcBef>
                <a:spcPct val="20000"/>
              </a:spcBef>
            </a:pPr>
            <a:r>
              <a:rPr lang="el-GR" sz="2000" noProof="1" smtClean="0">
                <a:solidFill>
                  <a:srgbClr val="070D13"/>
                </a:solidFill>
                <a:latin typeface="Calibri" pitchFamily="34" charset="0"/>
                <a:cs typeface="Arial" pitchFamily="34" charset="0"/>
              </a:rPr>
              <a:t>Τμήματα Υποστήριξης</a:t>
            </a:r>
            <a:r>
              <a:rPr lang="en-US" sz="2000" noProof="1" smtClean="0">
                <a:solidFill>
                  <a:srgbClr val="070D13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en-US" sz="2000" noProof="1">
              <a:solidFill>
                <a:srgbClr val="070D13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61" name="Rectangle 39"/>
          <p:cNvSpPr>
            <a:spLocks noChangeArrowheads="1"/>
          </p:cNvSpPr>
          <p:nvPr/>
        </p:nvSpPr>
        <p:spPr bwMode="auto">
          <a:xfrm>
            <a:off x="1558231" y="3206626"/>
            <a:ext cx="1933649" cy="22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2000" noProof="1" smtClean="0">
                <a:solidFill>
                  <a:schemeClr val="bg1"/>
                </a:solidFill>
                <a:latin typeface="Calibri" pitchFamily="34" charset="0"/>
              </a:rPr>
              <a:t>ΔΙΕΥΘΥΝΣΗ </a:t>
            </a:r>
            <a:r>
              <a:rPr lang="el-GR" sz="2000" b="1" noProof="1" smtClean="0">
                <a:solidFill>
                  <a:schemeClr val="bg1"/>
                </a:solidFill>
                <a:latin typeface="Calibri" pitchFamily="34" charset="0"/>
              </a:rPr>
              <a:t>Α</a:t>
            </a:r>
            <a:endParaRPr lang="en-US" sz="2000" b="1" noProof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362" name="Rectangle 39"/>
          <p:cNvSpPr>
            <a:spLocks noChangeArrowheads="1"/>
          </p:cNvSpPr>
          <p:nvPr/>
        </p:nvSpPr>
        <p:spPr bwMode="auto">
          <a:xfrm>
            <a:off x="4788024" y="3140968"/>
            <a:ext cx="1944216" cy="29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2000" noProof="1" smtClean="0">
                <a:solidFill>
                  <a:schemeClr val="bg1"/>
                </a:solidFill>
                <a:latin typeface="Calibri" pitchFamily="34" charset="0"/>
              </a:rPr>
              <a:t>ΔΙΕΥΘΥΝΣΗ </a:t>
            </a:r>
            <a:r>
              <a:rPr lang="el-GR" sz="2000" b="1" noProof="1" smtClean="0">
                <a:solidFill>
                  <a:schemeClr val="bg1"/>
                </a:solidFill>
                <a:latin typeface="Calibri" pitchFamily="34" charset="0"/>
              </a:rPr>
              <a:t>Β</a:t>
            </a:r>
            <a:endParaRPr lang="en-US" sz="2000" b="1" noProof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363" name="Rectangle 39"/>
          <p:cNvSpPr>
            <a:spLocks noChangeArrowheads="1"/>
          </p:cNvSpPr>
          <p:nvPr/>
        </p:nvSpPr>
        <p:spPr bwMode="auto">
          <a:xfrm>
            <a:off x="680740" y="4714875"/>
            <a:ext cx="266065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2000" noProof="1" smtClean="0">
                <a:solidFill>
                  <a:schemeClr val="bg1"/>
                </a:solidFill>
                <a:latin typeface="Calibri" pitchFamily="34" charset="0"/>
              </a:rPr>
              <a:t>ΤΜΗΜΑ </a:t>
            </a:r>
            <a:r>
              <a:rPr lang="el-GR" sz="2000" b="1" noProof="1" smtClean="0">
                <a:solidFill>
                  <a:schemeClr val="bg1"/>
                </a:solidFill>
                <a:latin typeface="Calibri" pitchFamily="34" charset="0"/>
              </a:rPr>
              <a:t>Α1</a:t>
            </a:r>
            <a:endParaRPr lang="en-US" sz="2000" b="1" noProof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366" name="Rectangle 39"/>
          <p:cNvSpPr>
            <a:spLocks noChangeArrowheads="1"/>
          </p:cNvSpPr>
          <p:nvPr/>
        </p:nvSpPr>
        <p:spPr bwMode="auto">
          <a:xfrm>
            <a:off x="3428851" y="1471613"/>
            <a:ext cx="27273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algn="ctr"/>
            <a:r>
              <a:rPr lang="el-GR" sz="2000" noProof="1" smtClean="0">
                <a:solidFill>
                  <a:srgbClr val="FFFFFF"/>
                </a:solidFill>
                <a:latin typeface="Calibri" pitchFamily="34" charset="0"/>
              </a:rPr>
              <a:t>Ανωτάτη Διοίκηση</a:t>
            </a:r>
            <a:endParaRPr lang="en-US" sz="2000" noProof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>
          <a:xfrm>
            <a:off x="683568" y="116632"/>
            <a:ext cx="8064896" cy="1008112"/>
          </a:xfrm>
          <a:prstGeom prst="rect">
            <a:avLst/>
          </a:prstGeom>
          <a:noFill/>
          <a:ln/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37543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Οργανόγραμμα </a:t>
            </a:r>
            <a:r>
              <a:rPr lang="el-GR" sz="4400" b="1" i="1" dirty="0" smtClean="0">
                <a:solidFill>
                  <a:srgbClr val="375439"/>
                </a:solidFill>
                <a:latin typeface="+mj-lt"/>
                <a:ea typeface="+mj-ea"/>
                <a:cs typeface="+mj-cs"/>
              </a:rPr>
              <a:t>Μόνιμου Οργανισμού Μελετητή</a:t>
            </a:r>
            <a:endParaRPr kumimoji="0" lang="el-GR" sz="4400" b="1" i="1" u="none" strike="noStrike" kern="1200" cap="none" spc="0" normalizeH="0" baseline="0" noProof="0" dirty="0">
              <a:ln>
                <a:noFill/>
              </a:ln>
              <a:solidFill>
                <a:srgbClr val="375439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</p:txBody>
      </p:sp>
      <p:sp>
        <p:nvSpPr>
          <p:cNvPr id="62" name="Rektangel 64"/>
          <p:cNvSpPr>
            <a:spLocks noChangeArrowheads="1"/>
          </p:cNvSpPr>
          <p:nvPr/>
        </p:nvSpPr>
        <p:spPr bwMode="auto">
          <a:xfrm>
            <a:off x="4944616" y="3645024"/>
            <a:ext cx="27957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l-GR" sz="2000" b="1" noProof="1" smtClean="0">
                <a:solidFill>
                  <a:srgbClr val="070D13"/>
                </a:solidFill>
                <a:latin typeface="Calibri" pitchFamily="34" charset="0"/>
                <a:cs typeface="Arial" pitchFamily="34" charset="0"/>
              </a:rPr>
              <a:t>   Ειδικοί Μηχανικοί</a:t>
            </a:r>
            <a:r>
              <a:rPr lang="en-US" sz="1400" noProof="1" smtClean="0">
                <a:solidFill>
                  <a:srgbClr val="070D13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en-US" sz="1400" noProof="1">
              <a:solidFill>
                <a:srgbClr val="070D13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3" name="Rektangel 64"/>
          <p:cNvSpPr>
            <a:spLocks noChangeArrowheads="1"/>
          </p:cNvSpPr>
          <p:nvPr/>
        </p:nvSpPr>
        <p:spPr bwMode="auto">
          <a:xfrm>
            <a:off x="768152" y="5045114"/>
            <a:ext cx="250770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l-GR" sz="2000" b="1" noProof="1" smtClean="0">
                <a:solidFill>
                  <a:srgbClr val="070D13"/>
                </a:solidFill>
                <a:latin typeface="Calibri" pitchFamily="34" charset="0"/>
                <a:cs typeface="Arial" pitchFamily="34" charset="0"/>
              </a:rPr>
              <a:t>Έμπειροι Μηχανικοί</a:t>
            </a:r>
          </a:p>
          <a:p>
            <a:pPr defTabSz="801688">
              <a:spcBef>
                <a:spcPct val="20000"/>
              </a:spcBef>
            </a:pPr>
            <a:r>
              <a:rPr lang="el-GR" sz="2000" b="1" noProof="1" smtClean="0">
                <a:solidFill>
                  <a:srgbClr val="070D13"/>
                </a:solidFill>
                <a:latin typeface="Calibri" pitchFamily="34" charset="0"/>
                <a:cs typeface="Arial" pitchFamily="34" charset="0"/>
              </a:rPr>
              <a:t>Νεαροί Μηχανικοί</a:t>
            </a:r>
          </a:p>
          <a:p>
            <a:pPr defTabSz="801688">
              <a:spcBef>
                <a:spcPct val="20000"/>
              </a:spcBef>
            </a:pPr>
            <a:r>
              <a:rPr lang="el-GR" sz="2000" b="1" noProof="1" smtClean="0">
                <a:solidFill>
                  <a:srgbClr val="070D13"/>
                </a:solidFill>
                <a:latin typeface="Calibri" pitchFamily="34" charset="0"/>
                <a:cs typeface="Arial" pitchFamily="34" charset="0"/>
              </a:rPr>
              <a:t>Σχεδιαστές</a:t>
            </a:r>
            <a:r>
              <a:rPr lang="en-US" sz="1400" noProof="1" smtClean="0">
                <a:solidFill>
                  <a:srgbClr val="070D13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en-US" sz="1400" noProof="1">
              <a:solidFill>
                <a:srgbClr val="070D13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7" name="Rectangle 39"/>
          <p:cNvSpPr>
            <a:spLocks noChangeArrowheads="1"/>
          </p:cNvSpPr>
          <p:nvPr/>
        </p:nvSpPr>
        <p:spPr bwMode="auto">
          <a:xfrm>
            <a:off x="3642841" y="4716313"/>
            <a:ext cx="266065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l-GR" sz="2000" noProof="1" smtClean="0">
                <a:solidFill>
                  <a:schemeClr val="bg1"/>
                </a:solidFill>
                <a:latin typeface="Calibri" pitchFamily="34" charset="0"/>
              </a:rPr>
              <a:t>ΤΜΗΜΑ </a:t>
            </a:r>
            <a:r>
              <a:rPr lang="el-GR" sz="2000" b="1" noProof="1" smtClean="0">
                <a:solidFill>
                  <a:schemeClr val="bg1"/>
                </a:solidFill>
                <a:latin typeface="Calibri" pitchFamily="34" charset="0"/>
              </a:rPr>
              <a:t>Α2</a:t>
            </a:r>
            <a:endParaRPr lang="en-US" sz="2000" b="1" noProof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8" name="Rektangel 64"/>
          <p:cNvSpPr>
            <a:spLocks noChangeArrowheads="1"/>
          </p:cNvSpPr>
          <p:nvPr/>
        </p:nvSpPr>
        <p:spPr bwMode="auto">
          <a:xfrm>
            <a:off x="3799433" y="5013176"/>
            <a:ext cx="250770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801688">
              <a:spcBef>
                <a:spcPct val="20000"/>
              </a:spcBef>
            </a:pPr>
            <a:r>
              <a:rPr lang="el-GR" sz="2000" b="1" noProof="1" smtClean="0">
                <a:solidFill>
                  <a:srgbClr val="070D13"/>
                </a:solidFill>
                <a:latin typeface="Calibri" pitchFamily="34" charset="0"/>
                <a:cs typeface="Arial" pitchFamily="34" charset="0"/>
              </a:rPr>
              <a:t>Έμπειροι Μηχανικοί</a:t>
            </a:r>
          </a:p>
          <a:p>
            <a:pPr defTabSz="801688">
              <a:spcBef>
                <a:spcPct val="20000"/>
              </a:spcBef>
            </a:pPr>
            <a:r>
              <a:rPr lang="el-GR" sz="2000" b="1" noProof="1" smtClean="0">
                <a:solidFill>
                  <a:srgbClr val="070D13"/>
                </a:solidFill>
                <a:latin typeface="Calibri" pitchFamily="34" charset="0"/>
                <a:cs typeface="Arial" pitchFamily="34" charset="0"/>
              </a:rPr>
              <a:t>Νεαροί Μηχανικοί</a:t>
            </a:r>
          </a:p>
          <a:p>
            <a:pPr defTabSz="801688">
              <a:spcBef>
                <a:spcPct val="20000"/>
              </a:spcBef>
            </a:pPr>
            <a:r>
              <a:rPr lang="el-GR" sz="2000" b="1" noProof="1" smtClean="0">
                <a:solidFill>
                  <a:srgbClr val="070D13"/>
                </a:solidFill>
                <a:latin typeface="Calibri" pitchFamily="34" charset="0"/>
                <a:cs typeface="Arial" pitchFamily="34" charset="0"/>
              </a:rPr>
              <a:t>Σχεδιαστές</a:t>
            </a:r>
            <a:r>
              <a:rPr lang="en-US" sz="1400" noProof="1" smtClean="0">
                <a:solidFill>
                  <a:srgbClr val="070D13"/>
                </a:solidFill>
                <a:latin typeface="Calibri" pitchFamily="34" charset="0"/>
                <a:cs typeface="Arial" pitchFamily="34" charset="0"/>
              </a:rPr>
              <a:t> </a:t>
            </a:r>
            <a:endParaRPr lang="en-US" sz="1400" noProof="1">
              <a:solidFill>
                <a:srgbClr val="070D13"/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69" name="Gruppe 52"/>
          <p:cNvGrpSpPr>
            <a:grpSpLocks/>
          </p:cNvGrpSpPr>
          <p:nvPr/>
        </p:nvGrpSpPr>
        <p:grpSpPr bwMode="auto">
          <a:xfrm>
            <a:off x="539552" y="1268760"/>
            <a:ext cx="1800225" cy="2705100"/>
            <a:chOff x="2862249" y="1623162"/>
            <a:chExt cx="3420902" cy="5138001"/>
          </a:xfrm>
        </p:grpSpPr>
        <p:sp>
          <p:nvSpPr>
            <p:cNvPr id="70" name="Ellipse 53"/>
            <p:cNvSpPr/>
            <p:nvPr/>
          </p:nvSpPr>
          <p:spPr bwMode="auto">
            <a:xfrm flipH="1">
              <a:off x="2894950" y="5749731"/>
              <a:ext cx="3312830" cy="1011432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39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 err="1">
                <a:solidFill>
                  <a:sysClr val="window" lastClr="FFFFFF"/>
                </a:solidFill>
                <a:latin typeface="Calibri"/>
                <a:ea typeface="ＭＳ Ｐゴシック" pitchFamily="-97" charset="-128"/>
              </a:endParaRPr>
            </a:p>
          </p:txBody>
        </p:sp>
        <p:grpSp>
          <p:nvGrpSpPr>
            <p:cNvPr id="71" name="Gruppe 25"/>
            <p:cNvGrpSpPr>
              <a:grpSpLocks/>
            </p:cNvGrpSpPr>
            <p:nvPr/>
          </p:nvGrpSpPr>
          <p:grpSpPr bwMode="auto">
            <a:xfrm>
              <a:off x="2862249" y="1623162"/>
              <a:ext cx="3420902" cy="3283470"/>
              <a:chOff x="2500298" y="1714488"/>
              <a:chExt cx="3841782" cy="3687444"/>
            </a:xfrm>
          </p:grpSpPr>
          <p:sp>
            <p:nvSpPr>
              <p:cNvPr id="74" name="Ellipse 56"/>
              <p:cNvSpPr/>
              <p:nvPr/>
            </p:nvSpPr>
            <p:spPr bwMode="auto">
              <a:xfrm flipH="1">
                <a:off x="2500298" y="1714488"/>
                <a:ext cx="3826497" cy="3687444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innerShdw blurRad="269875" dist="114300" dir="5640000">
                  <a:srgbClr val="000000">
                    <a:alpha val="13000"/>
                  </a:srgbClr>
                </a:innerShdw>
              </a:effectLst>
            </p:spPr>
            <p:txBody>
              <a:bodyPr anchor="ctr"/>
              <a:lstStyle/>
              <a:p>
                <a:pPr marL="342900" indent="-342900" algn="ctr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kern="0" dirty="0">
                  <a:solidFill>
                    <a:sysClr val="window" lastClr="FFFFFF"/>
                  </a:solidFill>
                  <a:latin typeface="Calibri"/>
                  <a:ea typeface="ＭＳ Ｐゴシック" pitchFamily="-97" charset="-128"/>
                </a:endParaRPr>
              </a:p>
            </p:txBody>
          </p:sp>
          <p:sp>
            <p:nvSpPr>
              <p:cNvPr id="75" name="Måne 5"/>
              <p:cNvSpPr/>
              <p:nvPr/>
            </p:nvSpPr>
            <p:spPr bwMode="auto">
              <a:xfrm rot="5029289" flipH="1">
                <a:off x="3689385" y="2730783"/>
                <a:ext cx="1732827" cy="3509879"/>
              </a:xfrm>
              <a:prstGeom prst="moon">
                <a:avLst>
                  <a:gd name="adj" fmla="val 8755"/>
                </a:avLst>
              </a:prstGeom>
              <a:gradFill flip="none" rotWithShape="1">
                <a:gsLst>
                  <a:gs pos="24000">
                    <a:sysClr val="windowText" lastClr="000000">
                      <a:alpha val="2400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 kern="0" dirty="0" err="1">
                  <a:solidFill>
                    <a:sysClr val="window" lastClr="FFFFFF"/>
                  </a:solidFill>
                  <a:latin typeface="Calibri"/>
                  <a:ea typeface="ＭＳ Ｐゴシック" pitchFamily="-97" charset="-128"/>
                </a:endParaRPr>
              </a:p>
            </p:txBody>
          </p:sp>
          <p:sp>
            <p:nvSpPr>
              <p:cNvPr id="76" name="Ellipse 58"/>
              <p:cNvSpPr/>
              <p:nvPr/>
            </p:nvSpPr>
            <p:spPr bwMode="auto">
              <a:xfrm flipH="1">
                <a:off x="2515584" y="1714488"/>
                <a:ext cx="3826496" cy="3687444"/>
              </a:xfrm>
              <a:prstGeom prst="ellipse">
                <a:avLst/>
              </a:prstGeom>
              <a:gradFill>
                <a:gsLst>
                  <a:gs pos="0">
                    <a:srgbClr val="F2F2F2">
                      <a:alpha val="0"/>
                    </a:srgbClr>
                  </a:gs>
                  <a:gs pos="79000">
                    <a:srgbClr val="C1C1C1">
                      <a:alpha val="0"/>
                    </a:srgbClr>
                  </a:gs>
                  <a:gs pos="100000">
                    <a:srgbClr val="820000"/>
                  </a:gs>
                </a:gsLst>
                <a:path path="shape">
                  <a:fillToRect l="50000" t="50000" r="50000" b="50000"/>
                </a:path>
              </a:gradFill>
              <a:ln w="9525" cap="flat" cmpd="sng" algn="ctr">
                <a:noFill/>
                <a:prstDash val="solid"/>
              </a:ln>
              <a:effectLst>
                <a:innerShdw blurRad="269875" dist="114300" dir="5640000">
                  <a:srgbClr val="000000">
                    <a:alpha val="13000"/>
                  </a:srgbClr>
                </a:innerShdw>
              </a:effectLst>
            </p:spPr>
            <p:txBody>
              <a:bodyPr anchor="ctr"/>
              <a:lstStyle/>
              <a:p>
                <a:pPr marL="342900" indent="-342900" algn="ctr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kern="0" dirty="0">
                  <a:solidFill>
                    <a:sysClr val="window" lastClr="FFFFFF"/>
                  </a:solidFill>
                  <a:latin typeface="Calibri"/>
                  <a:ea typeface="ＭＳ Ｐゴシック" pitchFamily="-97" charset="-128"/>
                </a:endParaRPr>
              </a:p>
            </p:txBody>
          </p:sp>
          <p:sp>
            <p:nvSpPr>
              <p:cNvPr id="79" name="Ellipse 59"/>
              <p:cNvSpPr/>
              <p:nvPr/>
            </p:nvSpPr>
            <p:spPr bwMode="auto">
              <a:xfrm flipH="1">
                <a:off x="3323536" y="1802530"/>
                <a:ext cx="2249509" cy="1720207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lumMod val="40000"/>
                      <a:lumOff val="60000"/>
                      <a:alpha val="0"/>
                    </a:srgbClr>
                  </a:gs>
                  <a:gs pos="100000">
                    <a:srgbClr val="FFFCF9">
                      <a:alpha val="60000"/>
                    </a:srgb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342900" indent="-342900" algn="ctr" fontAlgn="auto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  <a:defRPr/>
                </a:pPr>
                <a:endParaRPr lang="da-DK" kern="0" dirty="0">
                  <a:solidFill>
                    <a:sysClr val="window" lastClr="FFFFFF"/>
                  </a:solidFill>
                  <a:latin typeface="Calibri"/>
                  <a:ea typeface="ＭＳ Ｐゴシック" pitchFamily="-97" charset="-128"/>
                </a:endParaRPr>
              </a:p>
            </p:txBody>
          </p:sp>
        </p:grpSp>
      </p:grpSp>
      <p:sp>
        <p:nvSpPr>
          <p:cNvPr id="85" name="Rektangel 64"/>
          <p:cNvSpPr>
            <a:spLocks noChangeArrowheads="1"/>
          </p:cNvSpPr>
          <p:nvPr/>
        </p:nvSpPr>
        <p:spPr bwMode="auto">
          <a:xfrm>
            <a:off x="827584" y="1700808"/>
            <a:ext cx="1224136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l-GR" sz="2400" b="1" noProof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Ομάδα </a:t>
            </a:r>
          </a:p>
          <a:p>
            <a:pPr algn="ctr" defTabSz="801688">
              <a:spcBef>
                <a:spcPct val="20000"/>
              </a:spcBef>
            </a:pPr>
            <a:r>
              <a:rPr lang="el-GR" sz="2400" b="1" noProof="1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Έργου</a:t>
            </a:r>
            <a:endParaRPr lang="en-US" sz="2400" noProof="1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 flipH="1">
            <a:off x="2267744" y="2060848"/>
            <a:ext cx="1008087" cy="25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1187624" y="3861048"/>
            <a:ext cx="360016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1187624" y="2924944"/>
            <a:ext cx="0" cy="93584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endCxn id="76" idx="5"/>
          </p:cNvCxnSpPr>
          <p:nvPr/>
        </p:nvCxnSpPr>
        <p:spPr>
          <a:xfrm flipV="1">
            <a:off x="323528" y="2744306"/>
            <a:ext cx="485775" cy="24848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323528" y="5229200"/>
            <a:ext cx="360016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>
            <a:off x="323552" y="5589240"/>
            <a:ext cx="360016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>
            <a:off x="323528" y="6021288"/>
            <a:ext cx="360016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V="1">
            <a:off x="323528" y="5229200"/>
            <a:ext cx="0" cy="7920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 flipV="1">
            <a:off x="2195736" y="2420888"/>
            <a:ext cx="2448272" cy="13681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62" idx="1"/>
          </p:cNvCxnSpPr>
          <p:nvPr/>
        </p:nvCxnSpPr>
        <p:spPr>
          <a:xfrm flipH="1" flipV="1">
            <a:off x="4644008" y="3789040"/>
            <a:ext cx="300608" cy="56039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H="1" flipV="1">
            <a:off x="2195736" y="2564904"/>
            <a:ext cx="1584176" cy="33843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H="1">
            <a:off x="2771800" y="2420888"/>
            <a:ext cx="576064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V="1">
            <a:off x="2771800" y="2060848"/>
            <a:ext cx="0" cy="359782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ktangel 3"/>
          <p:cNvSpPr>
            <a:spLocks noChangeArrowheads="1"/>
          </p:cNvSpPr>
          <p:nvPr/>
        </p:nvSpPr>
        <p:spPr bwMode="auto">
          <a:xfrm rot="10800000" flipV="1">
            <a:off x="0" y="-2"/>
            <a:ext cx="9144000" cy="6858001"/>
          </a:xfrm>
          <a:prstGeom prst="rect">
            <a:avLst/>
          </a:prstGeom>
          <a:gradFill rotWithShape="1">
            <a:gsLst>
              <a:gs pos="0">
                <a:srgbClr val="F3F3F3"/>
              </a:gs>
              <a:gs pos="48000">
                <a:srgbClr val="F3F3F3"/>
              </a:gs>
              <a:gs pos="69000">
                <a:srgbClr val="F3F3F3"/>
              </a:gs>
              <a:gs pos="100000">
                <a:srgbClr val="BFBFBF"/>
              </a:gs>
            </a:gsLst>
            <a:lin ang="5400000" scaled="1"/>
          </a:gra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da-DK">
              <a:solidFill>
                <a:srgbClr val="7F7F7F"/>
              </a:solidFill>
              <a:latin typeface="Calibri" charset="0"/>
            </a:endParaRPr>
          </a:p>
        </p:txBody>
      </p:sp>
      <p:sp>
        <p:nvSpPr>
          <p:cNvPr id="30" name="Ellipse 117"/>
          <p:cNvSpPr/>
          <p:nvPr/>
        </p:nvSpPr>
        <p:spPr bwMode="auto">
          <a:xfrm>
            <a:off x="654881" y="5862905"/>
            <a:ext cx="7973160" cy="538866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alpha val="19000"/>
                </a:sysClr>
              </a:gs>
              <a:gs pos="81000">
                <a:sysClr val="window" lastClr="FFFFFF">
                  <a:alpha val="19000"/>
                </a:sysClr>
              </a:gs>
              <a:gs pos="100000">
                <a:sysClr val="window" lastClr="FFFFFF">
                  <a:alpha val="1900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rgbClr val="FFFFFF"/>
              </a:solidFill>
              <a:latin typeface="Calibri" pitchFamily="-112" charset="0"/>
              <a:ea typeface="ＭＳ Ｐゴシック" pitchFamily="-112" charset="-128"/>
              <a:cs typeface="+mn-cs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1115616" y="701227"/>
            <a:ext cx="6374864" cy="5257800"/>
            <a:chOff x="2013561" y="701227"/>
            <a:chExt cx="5257800" cy="5257800"/>
          </a:xfrm>
          <a:scene3d>
            <a:camera prst="perspectiveFront">
              <a:rot lat="19800000" lon="0" rev="0"/>
            </a:camera>
            <a:lightRig rig="threePt" dir="t"/>
          </a:scene3d>
        </p:grpSpPr>
        <p:sp>
          <p:nvSpPr>
            <p:cNvPr id="32" name="AutoShape 6"/>
            <p:cNvSpPr>
              <a:spLocks noChangeAspect="1" noChangeArrowheads="1" noTextEdit="1"/>
            </p:cNvSpPr>
            <p:nvPr/>
          </p:nvSpPr>
          <p:spPr bwMode="auto">
            <a:xfrm>
              <a:off x="2013561" y="701227"/>
              <a:ext cx="5257800" cy="525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p3d extrusionH="508000" prstMaterial="matte"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"/>
            <p:cNvSpPr>
              <a:spLocks/>
            </p:cNvSpPr>
            <p:nvPr/>
          </p:nvSpPr>
          <p:spPr bwMode="auto">
            <a:xfrm>
              <a:off x="3668493" y="4540126"/>
              <a:ext cx="1947936" cy="1413475"/>
            </a:xfrm>
            <a:custGeom>
              <a:avLst/>
              <a:gdLst/>
              <a:ahLst/>
              <a:cxnLst>
                <a:cxn ang="0">
                  <a:pos x="692" y="222"/>
                </a:cxn>
                <a:cxn ang="0">
                  <a:pos x="606" y="220"/>
                </a:cxn>
                <a:cxn ang="0">
                  <a:pos x="520" y="210"/>
                </a:cxn>
                <a:cxn ang="0">
                  <a:pos x="438" y="194"/>
                </a:cxn>
                <a:cxn ang="0">
                  <a:pos x="358" y="172"/>
                </a:cxn>
                <a:cxn ang="0">
                  <a:pos x="280" y="144"/>
                </a:cxn>
                <a:cxn ang="0">
                  <a:pos x="204" y="110"/>
                </a:cxn>
                <a:cxn ang="0">
                  <a:pos x="132" y="72"/>
                </a:cxn>
                <a:cxn ang="0">
                  <a:pos x="64" y="28"/>
                </a:cxn>
                <a:cxn ang="0">
                  <a:pos x="48" y="64"/>
                </a:cxn>
                <a:cxn ang="0">
                  <a:pos x="26" y="134"/>
                </a:cxn>
                <a:cxn ang="0">
                  <a:pos x="10" y="208"/>
                </a:cxn>
                <a:cxn ang="0">
                  <a:pos x="0" y="284"/>
                </a:cxn>
                <a:cxn ang="0">
                  <a:pos x="0" y="324"/>
                </a:cxn>
                <a:cxn ang="0">
                  <a:pos x="4" y="398"/>
                </a:cxn>
                <a:cxn ang="0">
                  <a:pos x="14" y="468"/>
                </a:cxn>
                <a:cxn ang="0">
                  <a:pos x="32" y="538"/>
                </a:cxn>
                <a:cxn ang="0">
                  <a:pos x="56" y="604"/>
                </a:cxn>
                <a:cxn ang="0">
                  <a:pos x="86" y="666"/>
                </a:cxn>
                <a:cxn ang="0">
                  <a:pos x="122" y="726"/>
                </a:cxn>
                <a:cxn ang="0">
                  <a:pos x="164" y="782"/>
                </a:cxn>
                <a:cxn ang="0">
                  <a:pos x="210" y="832"/>
                </a:cxn>
                <a:cxn ang="0">
                  <a:pos x="262" y="878"/>
                </a:cxn>
                <a:cxn ang="0">
                  <a:pos x="316" y="920"/>
                </a:cxn>
                <a:cxn ang="0">
                  <a:pos x="376" y="956"/>
                </a:cxn>
                <a:cxn ang="0">
                  <a:pos x="438" y="986"/>
                </a:cxn>
                <a:cxn ang="0">
                  <a:pos x="504" y="1010"/>
                </a:cxn>
                <a:cxn ang="0">
                  <a:pos x="574" y="1028"/>
                </a:cxn>
                <a:cxn ang="0">
                  <a:pos x="644" y="1038"/>
                </a:cxn>
                <a:cxn ang="0">
                  <a:pos x="718" y="1042"/>
                </a:cxn>
                <a:cxn ang="0">
                  <a:pos x="756" y="1042"/>
                </a:cxn>
                <a:cxn ang="0">
                  <a:pos x="828" y="1034"/>
                </a:cxn>
                <a:cxn ang="0">
                  <a:pos x="898" y="1020"/>
                </a:cxn>
                <a:cxn ang="0">
                  <a:pos x="966" y="998"/>
                </a:cxn>
                <a:cxn ang="0">
                  <a:pos x="1030" y="972"/>
                </a:cxn>
                <a:cxn ang="0">
                  <a:pos x="1090" y="938"/>
                </a:cxn>
                <a:cxn ang="0">
                  <a:pos x="1148" y="900"/>
                </a:cxn>
                <a:cxn ang="0">
                  <a:pos x="1202" y="856"/>
                </a:cxn>
                <a:cxn ang="0">
                  <a:pos x="1250" y="808"/>
                </a:cxn>
                <a:cxn ang="0">
                  <a:pos x="1294" y="754"/>
                </a:cxn>
                <a:cxn ang="0">
                  <a:pos x="1332" y="696"/>
                </a:cxn>
                <a:cxn ang="0">
                  <a:pos x="1366" y="636"/>
                </a:cxn>
                <a:cxn ang="0">
                  <a:pos x="1392" y="572"/>
                </a:cxn>
                <a:cxn ang="0">
                  <a:pos x="1414" y="504"/>
                </a:cxn>
                <a:cxn ang="0">
                  <a:pos x="1428" y="434"/>
                </a:cxn>
                <a:cxn ang="0">
                  <a:pos x="1436" y="362"/>
                </a:cxn>
                <a:cxn ang="0">
                  <a:pos x="1436" y="324"/>
                </a:cxn>
                <a:cxn ang="0">
                  <a:pos x="1432" y="238"/>
                </a:cxn>
                <a:cxn ang="0">
                  <a:pos x="1416" y="156"/>
                </a:cxn>
                <a:cxn ang="0">
                  <a:pos x="1392" y="76"/>
                </a:cxn>
                <a:cxn ang="0">
                  <a:pos x="1360" y="0"/>
                </a:cxn>
                <a:cxn ang="0">
                  <a:pos x="1324" y="26"/>
                </a:cxn>
                <a:cxn ang="0">
                  <a:pos x="1250" y="74"/>
                </a:cxn>
                <a:cxn ang="0">
                  <a:pos x="1172" y="114"/>
                </a:cxn>
                <a:cxn ang="0">
                  <a:pos x="1092" y="150"/>
                </a:cxn>
                <a:cxn ang="0">
                  <a:pos x="1008" y="178"/>
                </a:cxn>
                <a:cxn ang="0">
                  <a:pos x="920" y="200"/>
                </a:cxn>
                <a:cxn ang="0">
                  <a:pos x="830" y="214"/>
                </a:cxn>
                <a:cxn ang="0">
                  <a:pos x="738" y="222"/>
                </a:cxn>
                <a:cxn ang="0">
                  <a:pos x="692" y="222"/>
                </a:cxn>
              </a:cxnLst>
              <a:rect l="0" t="0" r="r" b="b"/>
              <a:pathLst>
                <a:path w="1436" h="1042">
                  <a:moveTo>
                    <a:pt x="692" y="222"/>
                  </a:moveTo>
                  <a:lnTo>
                    <a:pt x="692" y="222"/>
                  </a:lnTo>
                  <a:lnTo>
                    <a:pt x="648" y="222"/>
                  </a:lnTo>
                  <a:lnTo>
                    <a:pt x="606" y="220"/>
                  </a:lnTo>
                  <a:lnTo>
                    <a:pt x="562" y="216"/>
                  </a:lnTo>
                  <a:lnTo>
                    <a:pt x="520" y="210"/>
                  </a:lnTo>
                  <a:lnTo>
                    <a:pt x="478" y="202"/>
                  </a:lnTo>
                  <a:lnTo>
                    <a:pt x="438" y="194"/>
                  </a:lnTo>
                  <a:lnTo>
                    <a:pt x="398" y="184"/>
                  </a:lnTo>
                  <a:lnTo>
                    <a:pt x="358" y="172"/>
                  </a:lnTo>
                  <a:lnTo>
                    <a:pt x="318" y="158"/>
                  </a:lnTo>
                  <a:lnTo>
                    <a:pt x="280" y="144"/>
                  </a:lnTo>
                  <a:lnTo>
                    <a:pt x="242" y="128"/>
                  </a:lnTo>
                  <a:lnTo>
                    <a:pt x="204" y="110"/>
                  </a:lnTo>
                  <a:lnTo>
                    <a:pt x="168" y="92"/>
                  </a:lnTo>
                  <a:lnTo>
                    <a:pt x="132" y="72"/>
                  </a:lnTo>
                  <a:lnTo>
                    <a:pt x="98" y="52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48" y="64"/>
                  </a:lnTo>
                  <a:lnTo>
                    <a:pt x="36" y="98"/>
                  </a:lnTo>
                  <a:lnTo>
                    <a:pt x="26" y="134"/>
                  </a:lnTo>
                  <a:lnTo>
                    <a:pt x="16" y="170"/>
                  </a:lnTo>
                  <a:lnTo>
                    <a:pt x="10" y="208"/>
                  </a:lnTo>
                  <a:lnTo>
                    <a:pt x="4" y="246"/>
                  </a:lnTo>
                  <a:lnTo>
                    <a:pt x="0" y="284"/>
                  </a:lnTo>
                  <a:lnTo>
                    <a:pt x="0" y="324"/>
                  </a:lnTo>
                  <a:lnTo>
                    <a:pt x="0" y="324"/>
                  </a:lnTo>
                  <a:lnTo>
                    <a:pt x="0" y="362"/>
                  </a:lnTo>
                  <a:lnTo>
                    <a:pt x="4" y="398"/>
                  </a:lnTo>
                  <a:lnTo>
                    <a:pt x="8" y="434"/>
                  </a:lnTo>
                  <a:lnTo>
                    <a:pt x="14" y="468"/>
                  </a:lnTo>
                  <a:lnTo>
                    <a:pt x="22" y="504"/>
                  </a:lnTo>
                  <a:lnTo>
                    <a:pt x="32" y="538"/>
                  </a:lnTo>
                  <a:lnTo>
                    <a:pt x="44" y="572"/>
                  </a:lnTo>
                  <a:lnTo>
                    <a:pt x="56" y="604"/>
                  </a:lnTo>
                  <a:lnTo>
                    <a:pt x="70" y="636"/>
                  </a:lnTo>
                  <a:lnTo>
                    <a:pt x="86" y="666"/>
                  </a:lnTo>
                  <a:lnTo>
                    <a:pt x="104" y="696"/>
                  </a:lnTo>
                  <a:lnTo>
                    <a:pt x="122" y="726"/>
                  </a:lnTo>
                  <a:lnTo>
                    <a:pt x="142" y="754"/>
                  </a:lnTo>
                  <a:lnTo>
                    <a:pt x="164" y="782"/>
                  </a:lnTo>
                  <a:lnTo>
                    <a:pt x="186" y="808"/>
                  </a:lnTo>
                  <a:lnTo>
                    <a:pt x="210" y="832"/>
                  </a:lnTo>
                  <a:lnTo>
                    <a:pt x="236" y="856"/>
                  </a:lnTo>
                  <a:lnTo>
                    <a:pt x="262" y="878"/>
                  </a:lnTo>
                  <a:lnTo>
                    <a:pt x="288" y="900"/>
                  </a:lnTo>
                  <a:lnTo>
                    <a:pt x="316" y="920"/>
                  </a:lnTo>
                  <a:lnTo>
                    <a:pt x="346" y="938"/>
                  </a:lnTo>
                  <a:lnTo>
                    <a:pt x="376" y="956"/>
                  </a:lnTo>
                  <a:lnTo>
                    <a:pt x="406" y="972"/>
                  </a:lnTo>
                  <a:lnTo>
                    <a:pt x="438" y="986"/>
                  </a:lnTo>
                  <a:lnTo>
                    <a:pt x="472" y="998"/>
                  </a:lnTo>
                  <a:lnTo>
                    <a:pt x="504" y="1010"/>
                  </a:lnTo>
                  <a:lnTo>
                    <a:pt x="538" y="1020"/>
                  </a:lnTo>
                  <a:lnTo>
                    <a:pt x="574" y="1028"/>
                  </a:lnTo>
                  <a:lnTo>
                    <a:pt x="608" y="1034"/>
                  </a:lnTo>
                  <a:lnTo>
                    <a:pt x="644" y="1038"/>
                  </a:lnTo>
                  <a:lnTo>
                    <a:pt x="682" y="1042"/>
                  </a:lnTo>
                  <a:lnTo>
                    <a:pt x="718" y="1042"/>
                  </a:lnTo>
                  <a:lnTo>
                    <a:pt x="718" y="1042"/>
                  </a:lnTo>
                  <a:lnTo>
                    <a:pt x="756" y="1042"/>
                  </a:lnTo>
                  <a:lnTo>
                    <a:pt x="792" y="1038"/>
                  </a:lnTo>
                  <a:lnTo>
                    <a:pt x="828" y="1034"/>
                  </a:lnTo>
                  <a:lnTo>
                    <a:pt x="862" y="1028"/>
                  </a:lnTo>
                  <a:lnTo>
                    <a:pt x="898" y="1020"/>
                  </a:lnTo>
                  <a:lnTo>
                    <a:pt x="932" y="1010"/>
                  </a:lnTo>
                  <a:lnTo>
                    <a:pt x="966" y="998"/>
                  </a:lnTo>
                  <a:lnTo>
                    <a:pt x="998" y="986"/>
                  </a:lnTo>
                  <a:lnTo>
                    <a:pt x="1030" y="972"/>
                  </a:lnTo>
                  <a:lnTo>
                    <a:pt x="1060" y="956"/>
                  </a:lnTo>
                  <a:lnTo>
                    <a:pt x="1090" y="938"/>
                  </a:lnTo>
                  <a:lnTo>
                    <a:pt x="1120" y="920"/>
                  </a:lnTo>
                  <a:lnTo>
                    <a:pt x="1148" y="900"/>
                  </a:lnTo>
                  <a:lnTo>
                    <a:pt x="1176" y="878"/>
                  </a:lnTo>
                  <a:lnTo>
                    <a:pt x="1202" y="856"/>
                  </a:lnTo>
                  <a:lnTo>
                    <a:pt x="1226" y="832"/>
                  </a:lnTo>
                  <a:lnTo>
                    <a:pt x="1250" y="808"/>
                  </a:lnTo>
                  <a:lnTo>
                    <a:pt x="1272" y="782"/>
                  </a:lnTo>
                  <a:lnTo>
                    <a:pt x="1294" y="754"/>
                  </a:lnTo>
                  <a:lnTo>
                    <a:pt x="1314" y="726"/>
                  </a:lnTo>
                  <a:lnTo>
                    <a:pt x="1332" y="696"/>
                  </a:lnTo>
                  <a:lnTo>
                    <a:pt x="1350" y="666"/>
                  </a:lnTo>
                  <a:lnTo>
                    <a:pt x="1366" y="636"/>
                  </a:lnTo>
                  <a:lnTo>
                    <a:pt x="1380" y="604"/>
                  </a:lnTo>
                  <a:lnTo>
                    <a:pt x="1392" y="572"/>
                  </a:lnTo>
                  <a:lnTo>
                    <a:pt x="1404" y="538"/>
                  </a:lnTo>
                  <a:lnTo>
                    <a:pt x="1414" y="504"/>
                  </a:lnTo>
                  <a:lnTo>
                    <a:pt x="1422" y="468"/>
                  </a:lnTo>
                  <a:lnTo>
                    <a:pt x="1428" y="434"/>
                  </a:lnTo>
                  <a:lnTo>
                    <a:pt x="1432" y="398"/>
                  </a:lnTo>
                  <a:lnTo>
                    <a:pt x="1436" y="362"/>
                  </a:lnTo>
                  <a:lnTo>
                    <a:pt x="1436" y="324"/>
                  </a:lnTo>
                  <a:lnTo>
                    <a:pt x="1436" y="324"/>
                  </a:lnTo>
                  <a:lnTo>
                    <a:pt x="1436" y="280"/>
                  </a:lnTo>
                  <a:lnTo>
                    <a:pt x="1432" y="238"/>
                  </a:lnTo>
                  <a:lnTo>
                    <a:pt x="1426" y="196"/>
                  </a:lnTo>
                  <a:lnTo>
                    <a:pt x="1416" y="156"/>
                  </a:lnTo>
                  <a:lnTo>
                    <a:pt x="1406" y="116"/>
                  </a:lnTo>
                  <a:lnTo>
                    <a:pt x="1392" y="76"/>
                  </a:lnTo>
                  <a:lnTo>
                    <a:pt x="1376" y="38"/>
                  </a:lnTo>
                  <a:lnTo>
                    <a:pt x="1360" y="0"/>
                  </a:lnTo>
                  <a:lnTo>
                    <a:pt x="1360" y="0"/>
                  </a:lnTo>
                  <a:lnTo>
                    <a:pt x="1324" y="26"/>
                  </a:lnTo>
                  <a:lnTo>
                    <a:pt x="1288" y="50"/>
                  </a:lnTo>
                  <a:lnTo>
                    <a:pt x="1250" y="74"/>
                  </a:lnTo>
                  <a:lnTo>
                    <a:pt x="1212" y="94"/>
                  </a:lnTo>
                  <a:lnTo>
                    <a:pt x="1172" y="114"/>
                  </a:lnTo>
                  <a:lnTo>
                    <a:pt x="1132" y="132"/>
                  </a:lnTo>
                  <a:lnTo>
                    <a:pt x="1092" y="150"/>
                  </a:lnTo>
                  <a:lnTo>
                    <a:pt x="1050" y="164"/>
                  </a:lnTo>
                  <a:lnTo>
                    <a:pt x="1008" y="178"/>
                  </a:lnTo>
                  <a:lnTo>
                    <a:pt x="964" y="190"/>
                  </a:lnTo>
                  <a:lnTo>
                    <a:pt x="920" y="200"/>
                  </a:lnTo>
                  <a:lnTo>
                    <a:pt x="876" y="208"/>
                  </a:lnTo>
                  <a:lnTo>
                    <a:pt x="830" y="214"/>
                  </a:lnTo>
                  <a:lnTo>
                    <a:pt x="784" y="220"/>
                  </a:lnTo>
                  <a:lnTo>
                    <a:pt x="738" y="222"/>
                  </a:lnTo>
                  <a:lnTo>
                    <a:pt x="692" y="222"/>
                  </a:lnTo>
                  <a:lnTo>
                    <a:pt x="692" y="22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rgbClr val="768DAB"/>
                </a:gs>
              </a:gsLst>
              <a:lin ang="13260000" scaled="0"/>
              <a:tileRect/>
            </a:gradFill>
            <a:ln w="3175">
              <a:noFill/>
              <a:round/>
              <a:headEnd/>
              <a:tailEnd/>
            </a:ln>
            <a:sp3d extrusionH="508000" prstMaterial="matte"/>
          </p:spPr>
          <p:txBody>
            <a:bodyPr/>
            <a:lstStyle/>
            <a:p>
              <a:endParaRPr lang="en-US">
                <a:solidFill>
                  <a:srgbClr val="0D0D0D"/>
                </a:solidFill>
                <a:latin typeface="Calibri" charset="0"/>
              </a:endParaRPr>
            </a:p>
          </p:txBody>
        </p:sp>
        <p:sp>
          <p:nvSpPr>
            <p:cNvPr id="38" name="Måne 31"/>
            <p:cNvSpPr/>
            <p:nvPr/>
          </p:nvSpPr>
          <p:spPr bwMode="auto">
            <a:xfrm rot="16552097">
              <a:off x="4245184" y="4770748"/>
              <a:ext cx="716688" cy="1580960"/>
            </a:xfrm>
            <a:prstGeom prst="moon">
              <a:avLst>
                <a:gd name="adj" fmla="val 18952"/>
              </a:avLst>
            </a:prstGeom>
            <a:gradFill flip="none" rotWithShape="1">
              <a:gsLst>
                <a:gs pos="24000">
                  <a:schemeClr val="tx1">
                    <a:lumMod val="95000"/>
                    <a:lumOff val="5000"/>
                    <a:alpha val="24000"/>
                  </a:scheme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  <a:sp3d extrusionH="508000" prstMaterial="matte"/>
          </p:spPr>
          <p:txBody>
            <a:bodyPr anchor="ctr"/>
            <a:lstStyle/>
            <a:p>
              <a:pPr algn="ctr">
                <a:defRPr/>
              </a:pPr>
              <a:endParaRPr lang="da-DK">
                <a:solidFill>
                  <a:srgbClr val="FFFFFF"/>
                </a:solidFill>
                <a:latin typeface="Calibri" pitchFamily="-112" charset="0"/>
                <a:ea typeface="ＭＳ Ｐゴシック" pitchFamily="-112" charset="-128"/>
                <a:cs typeface="+mn-cs"/>
              </a:endParaRPr>
            </a:p>
          </p:txBody>
        </p:sp>
        <p:sp>
          <p:nvSpPr>
            <p:cNvPr id="43" name="Rektangel 107"/>
            <p:cNvSpPr>
              <a:spLocks noChangeArrowheads="1"/>
            </p:cNvSpPr>
            <p:nvPr/>
          </p:nvSpPr>
          <p:spPr bwMode="auto">
            <a:xfrm>
              <a:off x="4037376" y="5123941"/>
              <a:ext cx="1185862" cy="584775"/>
            </a:xfrm>
            <a:prstGeom prst="rect">
              <a:avLst/>
            </a:prstGeom>
            <a:noFill/>
            <a:ln>
              <a:noFill/>
            </a:ln>
            <a:sp3d extrusionH="508000" prstMaterial="matte"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l-GR" sz="1600" noProof="1" smtClean="0">
                  <a:latin typeface="Calibri" charset="0"/>
                  <a:cs typeface="Arial" charset="0"/>
                </a:rPr>
                <a:t>ΑΛΛΑ ΕΡΓΑ ΠΕΡΙΟΧΗΣ</a:t>
              </a:r>
              <a:endParaRPr sz="1600" noProof="1">
                <a:latin typeface="Calibri" charset="0"/>
                <a:cs typeface="Arial" charset="0"/>
              </a:endParaRPr>
            </a:p>
          </p:txBody>
        </p:sp>
        <p:grpSp>
          <p:nvGrpSpPr>
            <p:cNvPr id="3" name="Group 3"/>
            <p:cNvGrpSpPr/>
            <p:nvPr/>
          </p:nvGrpSpPr>
          <p:grpSpPr>
            <a:xfrm>
              <a:off x="2018987" y="706653"/>
              <a:ext cx="5246948" cy="4073694"/>
              <a:chOff x="2018987" y="706653"/>
              <a:chExt cx="5246948" cy="4073694"/>
            </a:xfrm>
          </p:grpSpPr>
          <p:grpSp>
            <p:nvGrpSpPr>
              <p:cNvPr id="4" name="Gruppe 91"/>
              <p:cNvGrpSpPr>
                <a:grpSpLocks/>
              </p:cNvGrpSpPr>
              <p:nvPr/>
            </p:nvGrpSpPr>
            <p:grpSpPr bwMode="auto">
              <a:xfrm>
                <a:off x="3142332" y="1924824"/>
                <a:ext cx="2884711" cy="2855523"/>
                <a:chOff x="1071835" y="2920232"/>
                <a:chExt cx="1427572" cy="1413777"/>
              </a:xfrm>
            </p:grpSpPr>
            <p:sp>
              <p:nvSpPr>
                <p:cNvPr id="27" name="Ellipse 44"/>
                <p:cNvSpPr/>
                <p:nvPr/>
              </p:nvSpPr>
              <p:spPr bwMode="auto">
                <a:xfrm rot="21052097">
                  <a:off x="1085754" y="2920232"/>
                  <a:ext cx="1413653" cy="1413777"/>
                </a:xfrm>
                <a:prstGeom prst="ellipse">
                  <a:avLst/>
                </a:prstGeom>
                <a:solidFill>
                  <a:srgbClr val="C00000"/>
                </a:solidFill>
                <a:ln w="9525" cap="flat" cmpd="sng" algn="ctr">
                  <a:solidFill>
                    <a:srgbClr val="C00000"/>
                  </a:solidFill>
                  <a:prstDash val="solid"/>
                </a:ln>
                <a:effectLst>
                  <a:innerShdw blurRad="190500" dist="114300" dir="5640000">
                    <a:srgbClr val="000000">
                      <a:alpha val="37000"/>
                    </a:srgbClr>
                  </a:innerShdw>
                </a:effectLst>
                <a:sp3d extrusionH="508000" prstMaterial="matte"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a-DK">
                    <a:solidFill>
                      <a:srgbClr val="FFFFFF"/>
                    </a:solidFill>
                    <a:latin typeface="Calibri" pitchFamily="-112" charset="0"/>
                    <a:ea typeface="ＭＳ Ｐゴシック" pitchFamily="-112" charset="-128"/>
                    <a:cs typeface="+mn-cs"/>
                  </a:endParaRPr>
                </a:p>
              </p:txBody>
            </p:sp>
            <p:sp>
              <p:nvSpPr>
                <p:cNvPr id="31" name="Måne 82"/>
                <p:cNvSpPr/>
                <p:nvPr/>
              </p:nvSpPr>
              <p:spPr bwMode="auto">
                <a:xfrm rot="16552097">
                  <a:off x="1446797" y="3308471"/>
                  <a:ext cx="622393" cy="1372317"/>
                </a:xfrm>
                <a:prstGeom prst="moon">
                  <a:avLst>
                    <a:gd name="adj" fmla="val 18952"/>
                  </a:avLst>
                </a:prstGeom>
                <a:gradFill flip="none" rotWithShape="1">
                  <a:gsLst>
                    <a:gs pos="24000">
                      <a:sysClr val="windowText" lastClr="000000">
                        <a:alpha val="2400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9525" cap="flat" cmpd="sng" algn="ctr">
                  <a:noFill/>
                  <a:prstDash val="solid"/>
                </a:ln>
                <a:effectLst/>
                <a:sp3d extrusionH="508000" prstMaterial="matte"/>
              </p:spPr>
              <p:txBody>
                <a:bodyPr anchor="ctr"/>
                <a:lstStyle/>
                <a:p>
                  <a:pPr algn="ctr">
                    <a:defRPr/>
                  </a:pPr>
                  <a:endParaRPr lang="da-DK">
                    <a:solidFill>
                      <a:srgbClr val="FFFFFF"/>
                    </a:solidFill>
                    <a:latin typeface="Calibri" pitchFamily="-112" charset="0"/>
                    <a:ea typeface="ＭＳ Ｐゴシック" pitchFamily="-112" charset="-128"/>
                    <a:cs typeface="+mn-cs"/>
                  </a:endParaRPr>
                </a:p>
              </p:txBody>
            </p:sp>
          </p:grpSp>
          <p:sp>
            <p:nvSpPr>
              <p:cNvPr id="33" name="Freeform 9"/>
              <p:cNvSpPr>
                <a:spLocks/>
              </p:cNvSpPr>
              <p:nvPr/>
            </p:nvSpPr>
            <p:spPr bwMode="auto">
              <a:xfrm>
                <a:off x="3668493" y="706653"/>
                <a:ext cx="1947936" cy="1413475"/>
              </a:xfrm>
              <a:custGeom>
                <a:avLst/>
                <a:gdLst/>
                <a:ahLst/>
                <a:cxnLst>
                  <a:cxn ang="0">
                    <a:pos x="718" y="0"/>
                  </a:cxn>
                  <a:cxn ang="0">
                    <a:pos x="644" y="4"/>
                  </a:cxn>
                  <a:cxn ang="0">
                    <a:pos x="574" y="14"/>
                  </a:cxn>
                  <a:cxn ang="0">
                    <a:pos x="504" y="32"/>
                  </a:cxn>
                  <a:cxn ang="0">
                    <a:pos x="438" y="56"/>
                  </a:cxn>
                  <a:cxn ang="0">
                    <a:pos x="376" y="86"/>
                  </a:cxn>
                  <a:cxn ang="0">
                    <a:pos x="316" y="122"/>
                  </a:cxn>
                  <a:cxn ang="0">
                    <a:pos x="262" y="164"/>
                  </a:cxn>
                  <a:cxn ang="0">
                    <a:pos x="210" y="210"/>
                  </a:cxn>
                  <a:cxn ang="0">
                    <a:pos x="164" y="260"/>
                  </a:cxn>
                  <a:cxn ang="0">
                    <a:pos x="122" y="316"/>
                  </a:cxn>
                  <a:cxn ang="0">
                    <a:pos x="86" y="376"/>
                  </a:cxn>
                  <a:cxn ang="0">
                    <a:pos x="56" y="438"/>
                  </a:cxn>
                  <a:cxn ang="0">
                    <a:pos x="32" y="504"/>
                  </a:cxn>
                  <a:cxn ang="0">
                    <a:pos x="14" y="574"/>
                  </a:cxn>
                  <a:cxn ang="0">
                    <a:pos x="4" y="644"/>
                  </a:cxn>
                  <a:cxn ang="0">
                    <a:pos x="0" y="718"/>
                  </a:cxn>
                  <a:cxn ang="0">
                    <a:pos x="0" y="758"/>
                  </a:cxn>
                  <a:cxn ang="0">
                    <a:pos x="10" y="834"/>
                  </a:cxn>
                  <a:cxn ang="0">
                    <a:pos x="26" y="908"/>
                  </a:cxn>
                  <a:cxn ang="0">
                    <a:pos x="48" y="978"/>
                  </a:cxn>
                  <a:cxn ang="0">
                    <a:pos x="64" y="1014"/>
                  </a:cxn>
                  <a:cxn ang="0">
                    <a:pos x="132" y="970"/>
                  </a:cxn>
                  <a:cxn ang="0">
                    <a:pos x="204" y="932"/>
                  </a:cxn>
                  <a:cxn ang="0">
                    <a:pos x="280" y="898"/>
                  </a:cxn>
                  <a:cxn ang="0">
                    <a:pos x="358" y="870"/>
                  </a:cxn>
                  <a:cxn ang="0">
                    <a:pos x="438" y="848"/>
                  </a:cxn>
                  <a:cxn ang="0">
                    <a:pos x="520" y="832"/>
                  </a:cxn>
                  <a:cxn ang="0">
                    <a:pos x="606" y="822"/>
                  </a:cxn>
                  <a:cxn ang="0">
                    <a:pos x="692" y="820"/>
                  </a:cxn>
                  <a:cxn ang="0">
                    <a:pos x="738" y="820"/>
                  </a:cxn>
                  <a:cxn ang="0">
                    <a:pos x="830" y="828"/>
                  </a:cxn>
                  <a:cxn ang="0">
                    <a:pos x="920" y="842"/>
                  </a:cxn>
                  <a:cxn ang="0">
                    <a:pos x="1008" y="864"/>
                  </a:cxn>
                  <a:cxn ang="0">
                    <a:pos x="1092" y="892"/>
                  </a:cxn>
                  <a:cxn ang="0">
                    <a:pos x="1172" y="928"/>
                  </a:cxn>
                  <a:cxn ang="0">
                    <a:pos x="1250" y="968"/>
                  </a:cxn>
                  <a:cxn ang="0">
                    <a:pos x="1324" y="1016"/>
                  </a:cxn>
                  <a:cxn ang="0">
                    <a:pos x="1360" y="1042"/>
                  </a:cxn>
                  <a:cxn ang="0">
                    <a:pos x="1392" y="966"/>
                  </a:cxn>
                  <a:cxn ang="0">
                    <a:pos x="1416" y="886"/>
                  </a:cxn>
                  <a:cxn ang="0">
                    <a:pos x="1432" y="804"/>
                  </a:cxn>
                  <a:cxn ang="0">
                    <a:pos x="1436" y="718"/>
                  </a:cxn>
                  <a:cxn ang="0">
                    <a:pos x="1436" y="680"/>
                  </a:cxn>
                  <a:cxn ang="0">
                    <a:pos x="1428" y="608"/>
                  </a:cxn>
                  <a:cxn ang="0">
                    <a:pos x="1414" y="538"/>
                  </a:cxn>
                  <a:cxn ang="0">
                    <a:pos x="1392" y="470"/>
                  </a:cxn>
                  <a:cxn ang="0">
                    <a:pos x="1366" y="406"/>
                  </a:cxn>
                  <a:cxn ang="0">
                    <a:pos x="1332" y="346"/>
                  </a:cxn>
                  <a:cxn ang="0">
                    <a:pos x="1294" y="288"/>
                  </a:cxn>
                  <a:cxn ang="0">
                    <a:pos x="1250" y="234"/>
                  </a:cxn>
                  <a:cxn ang="0">
                    <a:pos x="1202" y="186"/>
                  </a:cxn>
                  <a:cxn ang="0">
                    <a:pos x="1148" y="142"/>
                  </a:cxn>
                  <a:cxn ang="0">
                    <a:pos x="1090" y="104"/>
                  </a:cxn>
                  <a:cxn ang="0">
                    <a:pos x="1030" y="70"/>
                  </a:cxn>
                  <a:cxn ang="0">
                    <a:pos x="966" y="44"/>
                  </a:cxn>
                  <a:cxn ang="0">
                    <a:pos x="898" y="22"/>
                  </a:cxn>
                  <a:cxn ang="0">
                    <a:pos x="828" y="8"/>
                  </a:cxn>
                  <a:cxn ang="0">
                    <a:pos x="756" y="0"/>
                  </a:cxn>
                  <a:cxn ang="0">
                    <a:pos x="718" y="0"/>
                  </a:cxn>
                </a:cxnLst>
                <a:rect l="0" t="0" r="r" b="b"/>
                <a:pathLst>
                  <a:path w="1436" h="1042">
                    <a:moveTo>
                      <a:pt x="718" y="0"/>
                    </a:moveTo>
                    <a:lnTo>
                      <a:pt x="718" y="0"/>
                    </a:lnTo>
                    <a:lnTo>
                      <a:pt x="682" y="0"/>
                    </a:lnTo>
                    <a:lnTo>
                      <a:pt x="644" y="4"/>
                    </a:lnTo>
                    <a:lnTo>
                      <a:pt x="608" y="8"/>
                    </a:lnTo>
                    <a:lnTo>
                      <a:pt x="574" y="14"/>
                    </a:lnTo>
                    <a:lnTo>
                      <a:pt x="538" y="22"/>
                    </a:lnTo>
                    <a:lnTo>
                      <a:pt x="504" y="32"/>
                    </a:lnTo>
                    <a:lnTo>
                      <a:pt x="472" y="44"/>
                    </a:lnTo>
                    <a:lnTo>
                      <a:pt x="438" y="56"/>
                    </a:lnTo>
                    <a:lnTo>
                      <a:pt x="406" y="70"/>
                    </a:lnTo>
                    <a:lnTo>
                      <a:pt x="376" y="86"/>
                    </a:lnTo>
                    <a:lnTo>
                      <a:pt x="346" y="104"/>
                    </a:lnTo>
                    <a:lnTo>
                      <a:pt x="316" y="122"/>
                    </a:lnTo>
                    <a:lnTo>
                      <a:pt x="288" y="142"/>
                    </a:lnTo>
                    <a:lnTo>
                      <a:pt x="262" y="164"/>
                    </a:lnTo>
                    <a:lnTo>
                      <a:pt x="236" y="186"/>
                    </a:lnTo>
                    <a:lnTo>
                      <a:pt x="210" y="210"/>
                    </a:lnTo>
                    <a:lnTo>
                      <a:pt x="186" y="234"/>
                    </a:lnTo>
                    <a:lnTo>
                      <a:pt x="164" y="260"/>
                    </a:lnTo>
                    <a:lnTo>
                      <a:pt x="142" y="288"/>
                    </a:lnTo>
                    <a:lnTo>
                      <a:pt x="122" y="316"/>
                    </a:lnTo>
                    <a:lnTo>
                      <a:pt x="104" y="346"/>
                    </a:lnTo>
                    <a:lnTo>
                      <a:pt x="86" y="376"/>
                    </a:lnTo>
                    <a:lnTo>
                      <a:pt x="70" y="406"/>
                    </a:lnTo>
                    <a:lnTo>
                      <a:pt x="56" y="438"/>
                    </a:lnTo>
                    <a:lnTo>
                      <a:pt x="44" y="470"/>
                    </a:lnTo>
                    <a:lnTo>
                      <a:pt x="32" y="504"/>
                    </a:lnTo>
                    <a:lnTo>
                      <a:pt x="22" y="538"/>
                    </a:lnTo>
                    <a:lnTo>
                      <a:pt x="14" y="574"/>
                    </a:lnTo>
                    <a:lnTo>
                      <a:pt x="8" y="608"/>
                    </a:lnTo>
                    <a:lnTo>
                      <a:pt x="4" y="644"/>
                    </a:lnTo>
                    <a:lnTo>
                      <a:pt x="0" y="680"/>
                    </a:lnTo>
                    <a:lnTo>
                      <a:pt x="0" y="718"/>
                    </a:lnTo>
                    <a:lnTo>
                      <a:pt x="0" y="718"/>
                    </a:lnTo>
                    <a:lnTo>
                      <a:pt x="0" y="758"/>
                    </a:lnTo>
                    <a:lnTo>
                      <a:pt x="4" y="796"/>
                    </a:lnTo>
                    <a:lnTo>
                      <a:pt x="10" y="834"/>
                    </a:lnTo>
                    <a:lnTo>
                      <a:pt x="16" y="872"/>
                    </a:lnTo>
                    <a:lnTo>
                      <a:pt x="26" y="908"/>
                    </a:lnTo>
                    <a:lnTo>
                      <a:pt x="36" y="944"/>
                    </a:lnTo>
                    <a:lnTo>
                      <a:pt x="48" y="978"/>
                    </a:lnTo>
                    <a:lnTo>
                      <a:pt x="64" y="1014"/>
                    </a:lnTo>
                    <a:lnTo>
                      <a:pt x="64" y="1014"/>
                    </a:lnTo>
                    <a:lnTo>
                      <a:pt x="98" y="990"/>
                    </a:lnTo>
                    <a:lnTo>
                      <a:pt x="132" y="970"/>
                    </a:lnTo>
                    <a:lnTo>
                      <a:pt x="168" y="950"/>
                    </a:lnTo>
                    <a:lnTo>
                      <a:pt x="204" y="932"/>
                    </a:lnTo>
                    <a:lnTo>
                      <a:pt x="242" y="914"/>
                    </a:lnTo>
                    <a:lnTo>
                      <a:pt x="280" y="898"/>
                    </a:lnTo>
                    <a:lnTo>
                      <a:pt x="318" y="884"/>
                    </a:lnTo>
                    <a:lnTo>
                      <a:pt x="358" y="870"/>
                    </a:lnTo>
                    <a:lnTo>
                      <a:pt x="398" y="858"/>
                    </a:lnTo>
                    <a:lnTo>
                      <a:pt x="438" y="848"/>
                    </a:lnTo>
                    <a:lnTo>
                      <a:pt x="478" y="840"/>
                    </a:lnTo>
                    <a:lnTo>
                      <a:pt x="520" y="832"/>
                    </a:lnTo>
                    <a:lnTo>
                      <a:pt x="562" y="826"/>
                    </a:lnTo>
                    <a:lnTo>
                      <a:pt x="606" y="822"/>
                    </a:lnTo>
                    <a:lnTo>
                      <a:pt x="648" y="820"/>
                    </a:lnTo>
                    <a:lnTo>
                      <a:pt x="692" y="820"/>
                    </a:lnTo>
                    <a:lnTo>
                      <a:pt x="692" y="820"/>
                    </a:lnTo>
                    <a:lnTo>
                      <a:pt x="738" y="820"/>
                    </a:lnTo>
                    <a:lnTo>
                      <a:pt x="784" y="822"/>
                    </a:lnTo>
                    <a:lnTo>
                      <a:pt x="830" y="828"/>
                    </a:lnTo>
                    <a:lnTo>
                      <a:pt x="876" y="834"/>
                    </a:lnTo>
                    <a:lnTo>
                      <a:pt x="920" y="842"/>
                    </a:lnTo>
                    <a:lnTo>
                      <a:pt x="964" y="852"/>
                    </a:lnTo>
                    <a:lnTo>
                      <a:pt x="1008" y="864"/>
                    </a:lnTo>
                    <a:lnTo>
                      <a:pt x="1050" y="878"/>
                    </a:lnTo>
                    <a:lnTo>
                      <a:pt x="1092" y="892"/>
                    </a:lnTo>
                    <a:lnTo>
                      <a:pt x="1132" y="910"/>
                    </a:lnTo>
                    <a:lnTo>
                      <a:pt x="1172" y="928"/>
                    </a:lnTo>
                    <a:lnTo>
                      <a:pt x="1212" y="948"/>
                    </a:lnTo>
                    <a:lnTo>
                      <a:pt x="1250" y="968"/>
                    </a:lnTo>
                    <a:lnTo>
                      <a:pt x="1288" y="992"/>
                    </a:lnTo>
                    <a:lnTo>
                      <a:pt x="1324" y="1016"/>
                    </a:lnTo>
                    <a:lnTo>
                      <a:pt x="1360" y="1042"/>
                    </a:lnTo>
                    <a:lnTo>
                      <a:pt x="1360" y="1042"/>
                    </a:lnTo>
                    <a:lnTo>
                      <a:pt x="1376" y="1004"/>
                    </a:lnTo>
                    <a:lnTo>
                      <a:pt x="1392" y="966"/>
                    </a:lnTo>
                    <a:lnTo>
                      <a:pt x="1406" y="926"/>
                    </a:lnTo>
                    <a:lnTo>
                      <a:pt x="1416" y="886"/>
                    </a:lnTo>
                    <a:lnTo>
                      <a:pt x="1426" y="846"/>
                    </a:lnTo>
                    <a:lnTo>
                      <a:pt x="1432" y="804"/>
                    </a:lnTo>
                    <a:lnTo>
                      <a:pt x="1436" y="762"/>
                    </a:lnTo>
                    <a:lnTo>
                      <a:pt x="1436" y="718"/>
                    </a:lnTo>
                    <a:lnTo>
                      <a:pt x="1436" y="718"/>
                    </a:lnTo>
                    <a:lnTo>
                      <a:pt x="1436" y="680"/>
                    </a:lnTo>
                    <a:lnTo>
                      <a:pt x="1432" y="644"/>
                    </a:lnTo>
                    <a:lnTo>
                      <a:pt x="1428" y="608"/>
                    </a:lnTo>
                    <a:lnTo>
                      <a:pt x="1422" y="574"/>
                    </a:lnTo>
                    <a:lnTo>
                      <a:pt x="1414" y="538"/>
                    </a:lnTo>
                    <a:lnTo>
                      <a:pt x="1404" y="504"/>
                    </a:lnTo>
                    <a:lnTo>
                      <a:pt x="1392" y="470"/>
                    </a:lnTo>
                    <a:lnTo>
                      <a:pt x="1380" y="438"/>
                    </a:lnTo>
                    <a:lnTo>
                      <a:pt x="1366" y="406"/>
                    </a:lnTo>
                    <a:lnTo>
                      <a:pt x="1350" y="376"/>
                    </a:lnTo>
                    <a:lnTo>
                      <a:pt x="1332" y="346"/>
                    </a:lnTo>
                    <a:lnTo>
                      <a:pt x="1314" y="316"/>
                    </a:lnTo>
                    <a:lnTo>
                      <a:pt x="1294" y="288"/>
                    </a:lnTo>
                    <a:lnTo>
                      <a:pt x="1272" y="260"/>
                    </a:lnTo>
                    <a:lnTo>
                      <a:pt x="1250" y="234"/>
                    </a:lnTo>
                    <a:lnTo>
                      <a:pt x="1226" y="210"/>
                    </a:lnTo>
                    <a:lnTo>
                      <a:pt x="1202" y="186"/>
                    </a:lnTo>
                    <a:lnTo>
                      <a:pt x="1176" y="164"/>
                    </a:lnTo>
                    <a:lnTo>
                      <a:pt x="1148" y="142"/>
                    </a:lnTo>
                    <a:lnTo>
                      <a:pt x="1120" y="122"/>
                    </a:lnTo>
                    <a:lnTo>
                      <a:pt x="1090" y="104"/>
                    </a:lnTo>
                    <a:lnTo>
                      <a:pt x="1060" y="86"/>
                    </a:lnTo>
                    <a:lnTo>
                      <a:pt x="1030" y="70"/>
                    </a:lnTo>
                    <a:lnTo>
                      <a:pt x="998" y="56"/>
                    </a:lnTo>
                    <a:lnTo>
                      <a:pt x="966" y="44"/>
                    </a:lnTo>
                    <a:lnTo>
                      <a:pt x="932" y="32"/>
                    </a:lnTo>
                    <a:lnTo>
                      <a:pt x="898" y="22"/>
                    </a:lnTo>
                    <a:lnTo>
                      <a:pt x="862" y="14"/>
                    </a:lnTo>
                    <a:lnTo>
                      <a:pt x="828" y="8"/>
                    </a:lnTo>
                    <a:lnTo>
                      <a:pt x="792" y="4"/>
                    </a:lnTo>
                    <a:lnTo>
                      <a:pt x="756" y="0"/>
                    </a:lnTo>
                    <a:lnTo>
                      <a:pt x="718" y="0"/>
                    </a:lnTo>
                    <a:lnTo>
                      <a:pt x="71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4CA1D"/>
                  </a:gs>
                  <a:gs pos="100000">
                    <a:srgbClr val="CFFF25"/>
                  </a:gs>
                </a:gsLst>
                <a:lin ang="19260000" scaled="0"/>
                <a:tileRect/>
              </a:gradFill>
              <a:ln>
                <a:noFill/>
              </a:ln>
              <a:sp3d extrusionH="508000" prstMaterial="matte"/>
            </p:spPr>
            <p:txBody>
              <a:bodyPr/>
              <a:lstStyle/>
              <a:p>
                <a:endParaRPr lang="en-US">
                  <a:solidFill>
                    <a:srgbClr val="0D0D0D"/>
                  </a:solidFill>
                  <a:latin typeface="Calibri" charset="0"/>
                </a:endParaRPr>
              </a:p>
            </p:txBody>
          </p:sp>
          <p:sp>
            <p:nvSpPr>
              <p:cNvPr id="34" name="Freeform 10"/>
              <p:cNvSpPr>
                <a:spLocks/>
              </p:cNvSpPr>
              <p:nvPr/>
            </p:nvSpPr>
            <p:spPr bwMode="auto">
              <a:xfrm>
                <a:off x="2018987" y="2356159"/>
                <a:ext cx="1367354" cy="1947936"/>
              </a:xfrm>
              <a:custGeom>
                <a:avLst/>
                <a:gdLst/>
                <a:ahLst/>
                <a:cxnLst>
                  <a:cxn ang="0">
                    <a:pos x="718" y="0"/>
                  </a:cxn>
                  <a:cxn ang="0">
                    <a:pos x="644" y="4"/>
                  </a:cxn>
                  <a:cxn ang="0">
                    <a:pos x="574" y="14"/>
                  </a:cxn>
                  <a:cxn ang="0">
                    <a:pos x="504" y="32"/>
                  </a:cxn>
                  <a:cxn ang="0">
                    <a:pos x="438" y="56"/>
                  </a:cxn>
                  <a:cxn ang="0">
                    <a:pos x="376" y="86"/>
                  </a:cxn>
                  <a:cxn ang="0">
                    <a:pos x="316" y="122"/>
                  </a:cxn>
                  <a:cxn ang="0">
                    <a:pos x="262" y="164"/>
                  </a:cxn>
                  <a:cxn ang="0">
                    <a:pos x="210" y="210"/>
                  </a:cxn>
                  <a:cxn ang="0">
                    <a:pos x="164" y="262"/>
                  </a:cxn>
                  <a:cxn ang="0">
                    <a:pos x="122" y="316"/>
                  </a:cxn>
                  <a:cxn ang="0">
                    <a:pos x="86" y="376"/>
                  </a:cxn>
                  <a:cxn ang="0">
                    <a:pos x="56" y="438"/>
                  </a:cxn>
                  <a:cxn ang="0">
                    <a:pos x="32" y="504"/>
                  </a:cxn>
                  <a:cxn ang="0">
                    <a:pos x="14" y="574"/>
                  </a:cxn>
                  <a:cxn ang="0">
                    <a:pos x="4" y="644"/>
                  </a:cxn>
                  <a:cxn ang="0">
                    <a:pos x="0" y="718"/>
                  </a:cxn>
                  <a:cxn ang="0">
                    <a:pos x="0" y="754"/>
                  </a:cxn>
                  <a:cxn ang="0">
                    <a:pos x="8" y="828"/>
                  </a:cxn>
                  <a:cxn ang="0">
                    <a:pos x="22" y="898"/>
                  </a:cxn>
                  <a:cxn ang="0">
                    <a:pos x="44" y="966"/>
                  </a:cxn>
                  <a:cxn ang="0">
                    <a:pos x="70" y="1030"/>
                  </a:cxn>
                  <a:cxn ang="0">
                    <a:pos x="104" y="1090"/>
                  </a:cxn>
                  <a:cxn ang="0">
                    <a:pos x="142" y="1148"/>
                  </a:cxn>
                  <a:cxn ang="0">
                    <a:pos x="186" y="1202"/>
                  </a:cxn>
                  <a:cxn ang="0">
                    <a:pos x="234" y="1250"/>
                  </a:cxn>
                  <a:cxn ang="0">
                    <a:pos x="288" y="1294"/>
                  </a:cxn>
                  <a:cxn ang="0">
                    <a:pos x="346" y="1332"/>
                  </a:cxn>
                  <a:cxn ang="0">
                    <a:pos x="406" y="1366"/>
                  </a:cxn>
                  <a:cxn ang="0">
                    <a:pos x="472" y="1392"/>
                  </a:cxn>
                  <a:cxn ang="0">
                    <a:pos x="538" y="1414"/>
                  </a:cxn>
                  <a:cxn ang="0">
                    <a:pos x="608" y="1428"/>
                  </a:cxn>
                  <a:cxn ang="0">
                    <a:pos x="682" y="1436"/>
                  </a:cxn>
                  <a:cxn ang="0">
                    <a:pos x="718" y="1436"/>
                  </a:cxn>
                  <a:cxn ang="0">
                    <a:pos x="794" y="1432"/>
                  </a:cxn>
                  <a:cxn ang="0">
                    <a:pos x="868" y="1420"/>
                  </a:cxn>
                  <a:cxn ang="0">
                    <a:pos x="940" y="1402"/>
                  </a:cxn>
                  <a:cxn ang="0">
                    <a:pos x="1008" y="1376"/>
                  </a:cxn>
                  <a:cxn ang="0">
                    <a:pos x="982" y="1340"/>
                  </a:cxn>
                  <a:cxn ang="0">
                    <a:pos x="938" y="1268"/>
                  </a:cxn>
                  <a:cxn ang="0">
                    <a:pos x="898" y="1190"/>
                  </a:cxn>
                  <a:cxn ang="0">
                    <a:pos x="864" y="1110"/>
                  </a:cxn>
                  <a:cxn ang="0">
                    <a:pos x="836" y="1028"/>
                  </a:cxn>
                  <a:cxn ang="0">
                    <a:pos x="816" y="942"/>
                  </a:cxn>
                  <a:cxn ang="0">
                    <a:pos x="802" y="854"/>
                  </a:cxn>
                  <a:cxn ang="0">
                    <a:pos x="794" y="764"/>
                  </a:cxn>
                  <a:cxn ang="0">
                    <a:pos x="792" y="718"/>
                  </a:cxn>
                  <a:cxn ang="0">
                    <a:pos x="796" y="626"/>
                  </a:cxn>
                  <a:cxn ang="0">
                    <a:pos x="808" y="538"/>
                  </a:cxn>
                  <a:cxn ang="0">
                    <a:pos x="826" y="450"/>
                  </a:cxn>
                  <a:cxn ang="0">
                    <a:pos x="850" y="366"/>
                  </a:cxn>
                  <a:cxn ang="0">
                    <a:pos x="880" y="284"/>
                  </a:cxn>
                  <a:cxn ang="0">
                    <a:pos x="918" y="206"/>
                  </a:cxn>
                  <a:cxn ang="0">
                    <a:pos x="960" y="132"/>
                  </a:cxn>
                  <a:cxn ang="0">
                    <a:pos x="1008" y="60"/>
                  </a:cxn>
                  <a:cxn ang="0">
                    <a:pos x="974" y="46"/>
                  </a:cxn>
                  <a:cxn ang="0">
                    <a:pos x="904" y="24"/>
                  </a:cxn>
                  <a:cxn ang="0">
                    <a:pos x="832" y="8"/>
                  </a:cxn>
                  <a:cxn ang="0">
                    <a:pos x="756" y="0"/>
                  </a:cxn>
                  <a:cxn ang="0">
                    <a:pos x="718" y="0"/>
                  </a:cxn>
                </a:cxnLst>
                <a:rect l="0" t="0" r="r" b="b"/>
                <a:pathLst>
                  <a:path w="1008" h="1436">
                    <a:moveTo>
                      <a:pt x="718" y="0"/>
                    </a:moveTo>
                    <a:lnTo>
                      <a:pt x="718" y="0"/>
                    </a:lnTo>
                    <a:lnTo>
                      <a:pt x="682" y="0"/>
                    </a:lnTo>
                    <a:lnTo>
                      <a:pt x="644" y="4"/>
                    </a:lnTo>
                    <a:lnTo>
                      <a:pt x="608" y="8"/>
                    </a:lnTo>
                    <a:lnTo>
                      <a:pt x="574" y="14"/>
                    </a:lnTo>
                    <a:lnTo>
                      <a:pt x="538" y="22"/>
                    </a:lnTo>
                    <a:lnTo>
                      <a:pt x="504" y="32"/>
                    </a:lnTo>
                    <a:lnTo>
                      <a:pt x="472" y="44"/>
                    </a:lnTo>
                    <a:lnTo>
                      <a:pt x="438" y="56"/>
                    </a:lnTo>
                    <a:lnTo>
                      <a:pt x="406" y="70"/>
                    </a:lnTo>
                    <a:lnTo>
                      <a:pt x="376" y="86"/>
                    </a:lnTo>
                    <a:lnTo>
                      <a:pt x="346" y="104"/>
                    </a:lnTo>
                    <a:lnTo>
                      <a:pt x="316" y="122"/>
                    </a:lnTo>
                    <a:lnTo>
                      <a:pt x="288" y="142"/>
                    </a:lnTo>
                    <a:lnTo>
                      <a:pt x="262" y="164"/>
                    </a:lnTo>
                    <a:lnTo>
                      <a:pt x="234" y="186"/>
                    </a:lnTo>
                    <a:lnTo>
                      <a:pt x="210" y="210"/>
                    </a:lnTo>
                    <a:lnTo>
                      <a:pt x="186" y="234"/>
                    </a:lnTo>
                    <a:lnTo>
                      <a:pt x="164" y="262"/>
                    </a:lnTo>
                    <a:lnTo>
                      <a:pt x="142" y="288"/>
                    </a:lnTo>
                    <a:lnTo>
                      <a:pt x="122" y="316"/>
                    </a:lnTo>
                    <a:lnTo>
                      <a:pt x="104" y="346"/>
                    </a:lnTo>
                    <a:lnTo>
                      <a:pt x="86" y="376"/>
                    </a:lnTo>
                    <a:lnTo>
                      <a:pt x="70" y="406"/>
                    </a:lnTo>
                    <a:lnTo>
                      <a:pt x="56" y="438"/>
                    </a:lnTo>
                    <a:lnTo>
                      <a:pt x="44" y="472"/>
                    </a:lnTo>
                    <a:lnTo>
                      <a:pt x="32" y="504"/>
                    </a:lnTo>
                    <a:lnTo>
                      <a:pt x="22" y="538"/>
                    </a:lnTo>
                    <a:lnTo>
                      <a:pt x="14" y="574"/>
                    </a:lnTo>
                    <a:lnTo>
                      <a:pt x="8" y="608"/>
                    </a:lnTo>
                    <a:lnTo>
                      <a:pt x="4" y="644"/>
                    </a:lnTo>
                    <a:lnTo>
                      <a:pt x="0" y="682"/>
                    </a:lnTo>
                    <a:lnTo>
                      <a:pt x="0" y="718"/>
                    </a:lnTo>
                    <a:lnTo>
                      <a:pt x="0" y="718"/>
                    </a:lnTo>
                    <a:lnTo>
                      <a:pt x="0" y="754"/>
                    </a:lnTo>
                    <a:lnTo>
                      <a:pt x="4" y="792"/>
                    </a:lnTo>
                    <a:lnTo>
                      <a:pt x="8" y="828"/>
                    </a:lnTo>
                    <a:lnTo>
                      <a:pt x="14" y="862"/>
                    </a:lnTo>
                    <a:lnTo>
                      <a:pt x="22" y="898"/>
                    </a:lnTo>
                    <a:lnTo>
                      <a:pt x="32" y="932"/>
                    </a:lnTo>
                    <a:lnTo>
                      <a:pt x="44" y="966"/>
                    </a:lnTo>
                    <a:lnTo>
                      <a:pt x="56" y="998"/>
                    </a:lnTo>
                    <a:lnTo>
                      <a:pt x="70" y="1030"/>
                    </a:lnTo>
                    <a:lnTo>
                      <a:pt x="86" y="1060"/>
                    </a:lnTo>
                    <a:lnTo>
                      <a:pt x="104" y="1090"/>
                    </a:lnTo>
                    <a:lnTo>
                      <a:pt x="122" y="1120"/>
                    </a:lnTo>
                    <a:lnTo>
                      <a:pt x="142" y="1148"/>
                    </a:lnTo>
                    <a:lnTo>
                      <a:pt x="164" y="1174"/>
                    </a:lnTo>
                    <a:lnTo>
                      <a:pt x="186" y="1202"/>
                    </a:lnTo>
                    <a:lnTo>
                      <a:pt x="210" y="1226"/>
                    </a:lnTo>
                    <a:lnTo>
                      <a:pt x="234" y="1250"/>
                    </a:lnTo>
                    <a:lnTo>
                      <a:pt x="262" y="1272"/>
                    </a:lnTo>
                    <a:lnTo>
                      <a:pt x="288" y="1294"/>
                    </a:lnTo>
                    <a:lnTo>
                      <a:pt x="316" y="1314"/>
                    </a:lnTo>
                    <a:lnTo>
                      <a:pt x="346" y="1332"/>
                    </a:lnTo>
                    <a:lnTo>
                      <a:pt x="376" y="1350"/>
                    </a:lnTo>
                    <a:lnTo>
                      <a:pt x="406" y="1366"/>
                    </a:lnTo>
                    <a:lnTo>
                      <a:pt x="438" y="1380"/>
                    </a:lnTo>
                    <a:lnTo>
                      <a:pt x="472" y="1392"/>
                    </a:lnTo>
                    <a:lnTo>
                      <a:pt x="504" y="1404"/>
                    </a:lnTo>
                    <a:lnTo>
                      <a:pt x="538" y="1414"/>
                    </a:lnTo>
                    <a:lnTo>
                      <a:pt x="574" y="1422"/>
                    </a:lnTo>
                    <a:lnTo>
                      <a:pt x="608" y="1428"/>
                    </a:lnTo>
                    <a:lnTo>
                      <a:pt x="644" y="1432"/>
                    </a:lnTo>
                    <a:lnTo>
                      <a:pt x="682" y="1436"/>
                    </a:lnTo>
                    <a:lnTo>
                      <a:pt x="718" y="1436"/>
                    </a:lnTo>
                    <a:lnTo>
                      <a:pt x="718" y="1436"/>
                    </a:lnTo>
                    <a:lnTo>
                      <a:pt x="756" y="1436"/>
                    </a:lnTo>
                    <a:lnTo>
                      <a:pt x="794" y="1432"/>
                    </a:lnTo>
                    <a:lnTo>
                      <a:pt x="832" y="1428"/>
                    </a:lnTo>
                    <a:lnTo>
                      <a:pt x="868" y="1420"/>
                    </a:lnTo>
                    <a:lnTo>
                      <a:pt x="904" y="1412"/>
                    </a:lnTo>
                    <a:lnTo>
                      <a:pt x="940" y="1402"/>
                    </a:lnTo>
                    <a:lnTo>
                      <a:pt x="974" y="1390"/>
                    </a:lnTo>
                    <a:lnTo>
                      <a:pt x="1008" y="1376"/>
                    </a:lnTo>
                    <a:lnTo>
                      <a:pt x="1008" y="1376"/>
                    </a:lnTo>
                    <a:lnTo>
                      <a:pt x="982" y="1340"/>
                    </a:lnTo>
                    <a:lnTo>
                      <a:pt x="960" y="1304"/>
                    </a:lnTo>
                    <a:lnTo>
                      <a:pt x="938" y="1268"/>
                    </a:lnTo>
                    <a:lnTo>
                      <a:pt x="918" y="1230"/>
                    </a:lnTo>
                    <a:lnTo>
                      <a:pt x="898" y="1190"/>
                    </a:lnTo>
                    <a:lnTo>
                      <a:pt x="880" y="1152"/>
                    </a:lnTo>
                    <a:lnTo>
                      <a:pt x="864" y="1110"/>
                    </a:lnTo>
                    <a:lnTo>
                      <a:pt x="850" y="1070"/>
                    </a:lnTo>
                    <a:lnTo>
                      <a:pt x="836" y="1028"/>
                    </a:lnTo>
                    <a:lnTo>
                      <a:pt x="826" y="986"/>
                    </a:lnTo>
                    <a:lnTo>
                      <a:pt x="816" y="942"/>
                    </a:lnTo>
                    <a:lnTo>
                      <a:pt x="808" y="898"/>
                    </a:lnTo>
                    <a:lnTo>
                      <a:pt x="802" y="854"/>
                    </a:lnTo>
                    <a:lnTo>
                      <a:pt x="796" y="810"/>
                    </a:lnTo>
                    <a:lnTo>
                      <a:pt x="794" y="764"/>
                    </a:lnTo>
                    <a:lnTo>
                      <a:pt x="792" y="718"/>
                    </a:lnTo>
                    <a:lnTo>
                      <a:pt x="792" y="718"/>
                    </a:lnTo>
                    <a:lnTo>
                      <a:pt x="794" y="672"/>
                    </a:lnTo>
                    <a:lnTo>
                      <a:pt x="796" y="626"/>
                    </a:lnTo>
                    <a:lnTo>
                      <a:pt x="802" y="582"/>
                    </a:lnTo>
                    <a:lnTo>
                      <a:pt x="808" y="538"/>
                    </a:lnTo>
                    <a:lnTo>
                      <a:pt x="816" y="494"/>
                    </a:lnTo>
                    <a:lnTo>
                      <a:pt x="826" y="450"/>
                    </a:lnTo>
                    <a:lnTo>
                      <a:pt x="836" y="408"/>
                    </a:lnTo>
                    <a:lnTo>
                      <a:pt x="850" y="366"/>
                    </a:lnTo>
                    <a:lnTo>
                      <a:pt x="864" y="326"/>
                    </a:lnTo>
                    <a:lnTo>
                      <a:pt x="880" y="284"/>
                    </a:lnTo>
                    <a:lnTo>
                      <a:pt x="898" y="246"/>
                    </a:lnTo>
                    <a:lnTo>
                      <a:pt x="918" y="206"/>
                    </a:lnTo>
                    <a:lnTo>
                      <a:pt x="938" y="168"/>
                    </a:lnTo>
                    <a:lnTo>
                      <a:pt x="960" y="132"/>
                    </a:lnTo>
                    <a:lnTo>
                      <a:pt x="982" y="96"/>
                    </a:lnTo>
                    <a:lnTo>
                      <a:pt x="1008" y="60"/>
                    </a:lnTo>
                    <a:lnTo>
                      <a:pt x="1008" y="60"/>
                    </a:lnTo>
                    <a:lnTo>
                      <a:pt x="974" y="46"/>
                    </a:lnTo>
                    <a:lnTo>
                      <a:pt x="940" y="34"/>
                    </a:lnTo>
                    <a:lnTo>
                      <a:pt x="904" y="24"/>
                    </a:lnTo>
                    <a:lnTo>
                      <a:pt x="868" y="16"/>
                    </a:lnTo>
                    <a:lnTo>
                      <a:pt x="832" y="8"/>
                    </a:lnTo>
                    <a:lnTo>
                      <a:pt x="794" y="4"/>
                    </a:lnTo>
                    <a:lnTo>
                      <a:pt x="756" y="0"/>
                    </a:lnTo>
                    <a:lnTo>
                      <a:pt x="718" y="0"/>
                    </a:lnTo>
                    <a:lnTo>
                      <a:pt x="71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74F4FF"/>
                  </a:gs>
                  <a:gs pos="100000">
                    <a:srgbClr val="208ECD"/>
                  </a:gs>
                </a:gsLst>
                <a:lin ang="20160000" scaled="0"/>
                <a:tileRect/>
              </a:gradFill>
              <a:ln w="9525" cap="flat" cmpd="sng" algn="ctr">
                <a:noFill/>
                <a:prstDash val="solid"/>
              </a:ln>
              <a:effectLst/>
              <a:sp3d extrusionH="508000" prstMaterial="matte"/>
            </p:spPr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latin typeface="Calibri" pitchFamily="-112" charset="0"/>
                  <a:ea typeface="ＭＳ Ｐゴシック" pitchFamily="-112" charset="-128"/>
                </a:endParaRPr>
              </a:p>
            </p:txBody>
          </p:sp>
          <p:sp>
            <p:nvSpPr>
              <p:cNvPr id="36" name="Freeform 12"/>
              <p:cNvSpPr>
                <a:spLocks/>
              </p:cNvSpPr>
              <p:nvPr/>
            </p:nvSpPr>
            <p:spPr bwMode="auto">
              <a:xfrm>
                <a:off x="5847034" y="2356159"/>
                <a:ext cx="1418901" cy="1947936"/>
              </a:xfrm>
              <a:custGeom>
                <a:avLst/>
                <a:gdLst/>
                <a:ahLst/>
                <a:cxnLst>
                  <a:cxn ang="0">
                    <a:pos x="328" y="0"/>
                  </a:cxn>
                  <a:cxn ang="0">
                    <a:pos x="240" y="4"/>
                  </a:cxn>
                  <a:cxn ang="0">
                    <a:pos x="156" y="20"/>
                  </a:cxn>
                  <a:cxn ang="0">
                    <a:pos x="76" y="46"/>
                  </a:cxn>
                  <a:cxn ang="0">
                    <a:pos x="0" y="80"/>
                  </a:cxn>
                  <a:cxn ang="0">
                    <a:pos x="22" y="114"/>
                  </a:cxn>
                  <a:cxn ang="0">
                    <a:pos x="66" y="184"/>
                  </a:cxn>
                  <a:cxn ang="0">
                    <a:pos x="102" y="260"/>
                  </a:cxn>
                  <a:cxn ang="0">
                    <a:pos x="134" y="338"/>
                  </a:cxn>
                  <a:cxn ang="0">
                    <a:pos x="160" y="418"/>
                  </a:cxn>
                  <a:cxn ang="0">
                    <a:pos x="180" y="500"/>
                  </a:cxn>
                  <a:cxn ang="0">
                    <a:pos x="194" y="586"/>
                  </a:cxn>
                  <a:cxn ang="0">
                    <a:pos x="200" y="674"/>
                  </a:cxn>
                  <a:cxn ang="0">
                    <a:pos x="200" y="718"/>
                  </a:cxn>
                  <a:cxn ang="0">
                    <a:pos x="198" y="806"/>
                  </a:cxn>
                  <a:cxn ang="0">
                    <a:pos x="188" y="892"/>
                  </a:cxn>
                  <a:cxn ang="0">
                    <a:pos x="170" y="976"/>
                  </a:cxn>
                  <a:cxn ang="0">
                    <a:pos x="148" y="1058"/>
                  </a:cxn>
                  <a:cxn ang="0">
                    <a:pos x="118" y="1138"/>
                  </a:cxn>
                  <a:cxn ang="0">
                    <a:pos x="84" y="1214"/>
                  </a:cxn>
                  <a:cxn ang="0">
                    <a:pos x="44" y="1288"/>
                  </a:cxn>
                  <a:cxn ang="0">
                    <a:pos x="0" y="1356"/>
                  </a:cxn>
                  <a:cxn ang="0">
                    <a:pos x="38" y="1374"/>
                  </a:cxn>
                  <a:cxn ang="0">
                    <a:pos x="116" y="1404"/>
                  </a:cxn>
                  <a:cxn ang="0">
                    <a:pos x="198" y="1424"/>
                  </a:cxn>
                  <a:cxn ang="0">
                    <a:pos x="284" y="1436"/>
                  </a:cxn>
                  <a:cxn ang="0">
                    <a:pos x="328" y="1436"/>
                  </a:cxn>
                  <a:cxn ang="0">
                    <a:pos x="402" y="1432"/>
                  </a:cxn>
                  <a:cxn ang="0">
                    <a:pos x="472" y="1422"/>
                  </a:cxn>
                  <a:cxn ang="0">
                    <a:pos x="542" y="1404"/>
                  </a:cxn>
                  <a:cxn ang="0">
                    <a:pos x="608" y="1380"/>
                  </a:cxn>
                  <a:cxn ang="0">
                    <a:pos x="670" y="1350"/>
                  </a:cxn>
                  <a:cxn ang="0">
                    <a:pos x="730" y="1314"/>
                  </a:cxn>
                  <a:cxn ang="0">
                    <a:pos x="786" y="1272"/>
                  </a:cxn>
                  <a:cxn ang="0">
                    <a:pos x="836" y="1226"/>
                  </a:cxn>
                  <a:cxn ang="0">
                    <a:pos x="882" y="1174"/>
                  </a:cxn>
                  <a:cxn ang="0">
                    <a:pos x="924" y="1120"/>
                  </a:cxn>
                  <a:cxn ang="0">
                    <a:pos x="960" y="1060"/>
                  </a:cxn>
                  <a:cxn ang="0">
                    <a:pos x="990" y="998"/>
                  </a:cxn>
                  <a:cxn ang="0">
                    <a:pos x="1014" y="932"/>
                  </a:cxn>
                  <a:cxn ang="0">
                    <a:pos x="1032" y="862"/>
                  </a:cxn>
                  <a:cxn ang="0">
                    <a:pos x="1042" y="792"/>
                  </a:cxn>
                  <a:cxn ang="0">
                    <a:pos x="1046" y="718"/>
                  </a:cxn>
                  <a:cxn ang="0">
                    <a:pos x="1046" y="682"/>
                  </a:cxn>
                  <a:cxn ang="0">
                    <a:pos x="1038" y="608"/>
                  </a:cxn>
                  <a:cxn ang="0">
                    <a:pos x="1024" y="538"/>
                  </a:cxn>
                  <a:cxn ang="0">
                    <a:pos x="1002" y="472"/>
                  </a:cxn>
                  <a:cxn ang="0">
                    <a:pos x="976" y="406"/>
                  </a:cxn>
                  <a:cxn ang="0">
                    <a:pos x="942" y="346"/>
                  </a:cxn>
                  <a:cxn ang="0">
                    <a:pos x="904" y="288"/>
                  </a:cxn>
                  <a:cxn ang="0">
                    <a:pos x="860" y="234"/>
                  </a:cxn>
                  <a:cxn ang="0">
                    <a:pos x="812" y="186"/>
                  </a:cxn>
                  <a:cxn ang="0">
                    <a:pos x="758" y="142"/>
                  </a:cxn>
                  <a:cxn ang="0">
                    <a:pos x="700" y="104"/>
                  </a:cxn>
                  <a:cxn ang="0">
                    <a:pos x="640" y="70"/>
                  </a:cxn>
                  <a:cxn ang="0">
                    <a:pos x="576" y="44"/>
                  </a:cxn>
                  <a:cxn ang="0">
                    <a:pos x="508" y="22"/>
                  </a:cxn>
                  <a:cxn ang="0">
                    <a:pos x="438" y="8"/>
                  </a:cxn>
                  <a:cxn ang="0">
                    <a:pos x="366" y="0"/>
                  </a:cxn>
                  <a:cxn ang="0">
                    <a:pos x="328" y="0"/>
                  </a:cxn>
                </a:cxnLst>
                <a:rect l="0" t="0" r="r" b="b"/>
                <a:pathLst>
                  <a:path w="1046" h="1436">
                    <a:moveTo>
                      <a:pt x="328" y="0"/>
                    </a:moveTo>
                    <a:lnTo>
                      <a:pt x="328" y="0"/>
                    </a:lnTo>
                    <a:lnTo>
                      <a:pt x="284" y="0"/>
                    </a:lnTo>
                    <a:lnTo>
                      <a:pt x="240" y="4"/>
                    </a:lnTo>
                    <a:lnTo>
                      <a:pt x="198" y="12"/>
                    </a:lnTo>
                    <a:lnTo>
                      <a:pt x="156" y="20"/>
                    </a:lnTo>
                    <a:lnTo>
                      <a:pt x="116" y="32"/>
                    </a:lnTo>
                    <a:lnTo>
                      <a:pt x="76" y="46"/>
                    </a:lnTo>
                    <a:lnTo>
                      <a:pt x="38" y="62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22" y="114"/>
                    </a:lnTo>
                    <a:lnTo>
                      <a:pt x="44" y="148"/>
                    </a:lnTo>
                    <a:lnTo>
                      <a:pt x="66" y="184"/>
                    </a:lnTo>
                    <a:lnTo>
                      <a:pt x="84" y="222"/>
                    </a:lnTo>
                    <a:lnTo>
                      <a:pt x="102" y="260"/>
                    </a:lnTo>
                    <a:lnTo>
                      <a:pt x="118" y="298"/>
                    </a:lnTo>
                    <a:lnTo>
                      <a:pt x="134" y="338"/>
                    </a:lnTo>
                    <a:lnTo>
                      <a:pt x="148" y="378"/>
                    </a:lnTo>
                    <a:lnTo>
                      <a:pt x="160" y="418"/>
                    </a:lnTo>
                    <a:lnTo>
                      <a:pt x="170" y="460"/>
                    </a:lnTo>
                    <a:lnTo>
                      <a:pt x="180" y="500"/>
                    </a:lnTo>
                    <a:lnTo>
                      <a:pt x="188" y="544"/>
                    </a:lnTo>
                    <a:lnTo>
                      <a:pt x="194" y="586"/>
                    </a:lnTo>
                    <a:lnTo>
                      <a:pt x="198" y="630"/>
                    </a:lnTo>
                    <a:lnTo>
                      <a:pt x="200" y="674"/>
                    </a:lnTo>
                    <a:lnTo>
                      <a:pt x="200" y="718"/>
                    </a:lnTo>
                    <a:lnTo>
                      <a:pt x="200" y="718"/>
                    </a:lnTo>
                    <a:lnTo>
                      <a:pt x="200" y="762"/>
                    </a:lnTo>
                    <a:lnTo>
                      <a:pt x="198" y="806"/>
                    </a:lnTo>
                    <a:lnTo>
                      <a:pt x="194" y="850"/>
                    </a:lnTo>
                    <a:lnTo>
                      <a:pt x="188" y="892"/>
                    </a:lnTo>
                    <a:lnTo>
                      <a:pt x="180" y="936"/>
                    </a:lnTo>
                    <a:lnTo>
                      <a:pt x="170" y="976"/>
                    </a:lnTo>
                    <a:lnTo>
                      <a:pt x="160" y="1018"/>
                    </a:lnTo>
                    <a:lnTo>
                      <a:pt x="148" y="1058"/>
                    </a:lnTo>
                    <a:lnTo>
                      <a:pt x="134" y="1098"/>
                    </a:lnTo>
                    <a:lnTo>
                      <a:pt x="118" y="1138"/>
                    </a:lnTo>
                    <a:lnTo>
                      <a:pt x="102" y="1176"/>
                    </a:lnTo>
                    <a:lnTo>
                      <a:pt x="84" y="1214"/>
                    </a:lnTo>
                    <a:lnTo>
                      <a:pt x="66" y="1252"/>
                    </a:lnTo>
                    <a:lnTo>
                      <a:pt x="44" y="1288"/>
                    </a:lnTo>
                    <a:lnTo>
                      <a:pt x="22" y="1322"/>
                    </a:lnTo>
                    <a:lnTo>
                      <a:pt x="0" y="1356"/>
                    </a:lnTo>
                    <a:lnTo>
                      <a:pt x="0" y="1356"/>
                    </a:lnTo>
                    <a:lnTo>
                      <a:pt x="38" y="1374"/>
                    </a:lnTo>
                    <a:lnTo>
                      <a:pt x="76" y="1390"/>
                    </a:lnTo>
                    <a:lnTo>
                      <a:pt x="116" y="1404"/>
                    </a:lnTo>
                    <a:lnTo>
                      <a:pt x="156" y="1416"/>
                    </a:lnTo>
                    <a:lnTo>
                      <a:pt x="198" y="1424"/>
                    </a:lnTo>
                    <a:lnTo>
                      <a:pt x="240" y="1432"/>
                    </a:lnTo>
                    <a:lnTo>
                      <a:pt x="284" y="1436"/>
                    </a:lnTo>
                    <a:lnTo>
                      <a:pt x="328" y="1436"/>
                    </a:lnTo>
                    <a:lnTo>
                      <a:pt x="328" y="1436"/>
                    </a:lnTo>
                    <a:lnTo>
                      <a:pt x="366" y="1436"/>
                    </a:lnTo>
                    <a:lnTo>
                      <a:pt x="402" y="1432"/>
                    </a:lnTo>
                    <a:lnTo>
                      <a:pt x="438" y="1428"/>
                    </a:lnTo>
                    <a:lnTo>
                      <a:pt x="472" y="1422"/>
                    </a:lnTo>
                    <a:lnTo>
                      <a:pt x="508" y="1414"/>
                    </a:lnTo>
                    <a:lnTo>
                      <a:pt x="542" y="1404"/>
                    </a:lnTo>
                    <a:lnTo>
                      <a:pt x="576" y="1392"/>
                    </a:lnTo>
                    <a:lnTo>
                      <a:pt x="608" y="1380"/>
                    </a:lnTo>
                    <a:lnTo>
                      <a:pt x="640" y="1366"/>
                    </a:lnTo>
                    <a:lnTo>
                      <a:pt x="670" y="1350"/>
                    </a:lnTo>
                    <a:lnTo>
                      <a:pt x="700" y="1332"/>
                    </a:lnTo>
                    <a:lnTo>
                      <a:pt x="730" y="1314"/>
                    </a:lnTo>
                    <a:lnTo>
                      <a:pt x="758" y="1294"/>
                    </a:lnTo>
                    <a:lnTo>
                      <a:pt x="786" y="1272"/>
                    </a:lnTo>
                    <a:lnTo>
                      <a:pt x="812" y="1250"/>
                    </a:lnTo>
                    <a:lnTo>
                      <a:pt x="836" y="1226"/>
                    </a:lnTo>
                    <a:lnTo>
                      <a:pt x="860" y="1202"/>
                    </a:lnTo>
                    <a:lnTo>
                      <a:pt x="882" y="1174"/>
                    </a:lnTo>
                    <a:lnTo>
                      <a:pt x="904" y="1148"/>
                    </a:lnTo>
                    <a:lnTo>
                      <a:pt x="924" y="1120"/>
                    </a:lnTo>
                    <a:lnTo>
                      <a:pt x="942" y="1090"/>
                    </a:lnTo>
                    <a:lnTo>
                      <a:pt x="960" y="1060"/>
                    </a:lnTo>
                    <a:lnTo>
                      <a:pt x="976" y="1030"/>
                    </a:lnTo>
                    <a:lnTo>
                      <a:pt x="990" y="998"/>
                    </a:lnTo>
                    <a:lnTo>
                      <a:pt x="1002" y="966"/>
                    </a:lnTo>
                    <a:lnTo>
                      <a:pt x="1014" y="932"/>
                    </a:lnTo>
                    <a:lnTo>
                      <a:pt x="1024" y="898"/>
                    </a:lnTo>
                    <a:lnTo>
                      <a:pt x="1032" y="862"/>
                    </a:lnTo>
                    <a:lnTo>
                      <a:pt x="1038" y="828"/>
                    </a:lnTo>
                    <a:lnTo>
                      <a:pt x="1042" y="792"/>
                    </a:lnTo>
                    <a:lnTo>
                      <a:pt x="1046" y="754"/>
                    </a:lnTo>
                    <a:lnTo>
                      <a:pt x="1046" y="718"/>
                    </a:lnTo>
                    <a:lnTo>
                      <a:pt x="1046" y="718"/>
                    </a:lnTo>
                    <a:lnTo>
                      <a:pt x="1046" y="682"/>
                    </a:lnTo>
                    <a:lnTo>
                      <a:pt x="1042" y="644"/>
                    </a:lnTo>
                    <a:lnTo>
                      <a:pt x="1038" y="608"/>
                    </a:lnTo>
                    <a:lnTo>
                      <a:pt x="1032" y="574"/>
                    </a:lnTo>
                    <a:lnTo>
                      <a:pt x="1024" y="538"/>
                    </a:lnTo>
                    <a:lnTo>
                      <a:pt x="1014" y="504"/>
                    </a:lnTo>
                    <a:lnTo>
                      <a:pt x="1002" y="472"/>
                    </a:lnTo>
                    <a:lnTo>
                      <a:pt x="990" y="438"/>
                    </a:lnTo>
                    <a:lnTo>
                      <a:pt x="976" y="406"/>
                    </a:lnTo>
                    <a:lnTo>
                      <a:pt x="960" y="376"/>
                    </a:lnTo>
                    <a:lnTo>
                      <a:pt x="942" y="346"/>
                    </a:lnTo>
                    <a:lnTo>
                      <a:pt x="924" y="316"/>
                    </a:lnTo>
                    <a:lnTo>
                      <a:pt x="904" y="288"/>
                    </a:lnTo>
                    <a:lnTo>
                      <a:pt x="882" y="262"/>
                    </a:lnTo>
                    <a:lnTo>
                      <a:pt x="860" y="234"/>
                    </a:lnTo>
                    <a:lnTo>
                      <a:pt x="836" y="210"/>
                    </a:lnTo>
                    <a:lnTo>
                      <a:pt x="812" y="186"/>
                    </a:lnTo>
                    <a:lnTo>
                      <a:pt x="786" y="164"/>
                    </a:lnTo>
                    <a:lnTo>
                      <a:pt x="758" y="142"/>
                    </a:lnTo>
                    <a:lnTo>
                      <a:pt x="730" y="122"/>
                    </a:lnTo>
                    <a:lnTo>
                      <a:pt x="700" y="104"/>
                    </a:lnTo>
                    <a:lnTo>
                      <a:pt x="670" y="86"/>
                    </a:lnTo>
                    <a:lnTo>
                      <a:pt x="640" y="70"/>
                    </a:lnTo>
                    <a:lnTo>
                      <a:pt x="608" y="56"/>
                    </a:lnTo>
                    <a:lnTo>
                      <a:pt x="576" y="44"/>
                    </a:lnTo>
                    <a:lnTo>
                      <a:pt x="542" y="32"/>
                    </a:lnTo>
                    <a:lnTo>
                      <a:pt x="508" y="22"/>
                    </a:lnTo>
                    <a:lnTo>
                      <a:pt x="472" y="14"/>
                    </a:lnTo>
                    <a:lnTo>
                      <a:pt x="438" y="8"/>
                    </a:lnTo>
                    <a:lnTo>
                      <a:pt x="402" y="4"/>
                    </a:lnTo>
                    <a:lnTo>
                      <a:pt x="366" y="0"/>
                    </a:lnTo>
                    <a:lnTo>
                      <a:pt x="328" y="0"/>
                    </a:lnTo>
                    <a:lnTo>
                      <a:pt x="32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00"/>
                  </a:gs>
                  <a:gs pos="100000">
                    <a:srgbClr val="FFB816"/>
                  </a:gs>
                </a:gsLst>
                <a:lin ang="14160000" scaled="0"/>
                <a:tileRect/>
              </a:gradFill>
              <a:ln>
                <a:noFill/>
              </a:ln>
              <a:sp3d extrusionH="508000" prstMaterial="matte"/>
            </p:spPr>
            <p:txBody>
              <a:bodyPr/>
              <a:lstStyle/>
              <a:p>
                <a:endParaRPr lang="en-US">
                  <a:solidFill>
                    <a:srgbClr val="0D0D0D"/>
                  </a:solidFill>
                  <a:latin typeface="Calibri" charset="0"/>
                </a:endParaRPr>
              </a:p>
            </p:txBody>
          </p:sp>
          <p:sp>
            <p:nvSpPr>
              <p:cNvPr id="41" name="Rektangel 107"/>
              <p:cNvSpPr>
                <a:spLocks noChangeArrowheads="1"/>
              </p:cNvSpPr>
              <p:nvPr/>
            </p:nvSpPr>
            <p:spPr bwMode="auto">
              <a:xfrm>
                <a:off x="3408175" y="2905156"/>
                <a:ext cx="2376604" cy="1200329"/>
              </a:xfrm>
              <a:prstGeom prst="rect">
                <a:avLst/>
              </a:prstGeom>
              <a:noFill/>
              <a:ln>
                <a:noFill/>
              </a:ln>
              <a:sp3d extrusionH="508000" prstMaterial="matte"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3600" b="1" noProof="1" smtClean="0">
                    <a:solidFill>
                      <a:schemeClr val="bg1"/>
                    </a:solidFill>
                    <a:latin typeface="Calibri" charset="0"/>
                    <a:cs typeface="Arial" charset="0"/>
                  </a:rPr>
                  <a:t>ΕΡΓΟ</a:t>
                </a:r>
              </a:p>
              <a:p>
                <a:pPr algn="ctr"/>
                <a:r>
                  <a:rPr lang="el-GR" sz="3600" b="1" noProof="1" smtClean="0">
                    <a:solidFill>
                      <a:schemeClr val="bg1"/>
                    </a:solidFill>
                    <a:latin typeface="Calibri" charset="0"/>
                    <a:cs typeface="Arial" charset="0"/>
                  </a:rPr>
                  <a:t>ΜΕΛΕΤΗ</a:t>
                </a:r>
                <a:endParaRPr sz="3600" b="1" noProof="1">
                  <a:solidFill>
                    <a:schemeClr val="bg1"/>
                  </a:solidFill>
                  <a:latin typeface="Calibri" charset="0"/>
                  <a:cs typeface="Arial" charset="0"/>
                </a:endParaRPr>
              </a:p>
            </p:txBody>
          </p:sp>
          <p:sp>
            <p:nvSpPr>
              <p:cNvPr id="42" name="Rektangel 107"/>
              <p:cNvSpPr>
                <a:spLocks noChangeArrowheads="1"/>
              </p:cNvSpPr>
              <p:nvPr/>
            </p:nvSpPr>
            <p:spPr bwMode="auto">
              <a:xfrm>
                <a:off x="4037376" y="1181424"/>
                <a:ext cx="1185862" cy="830997"/>
              </a:xfrm>
              <a:prstGeom prst="rect">
                <a:avLst/>
              </a:prstGeom>
              <a:noFill/>
              <a:ln>
                <a:noFill/>
              </a:ln>
              <a:sp3d extrusionH="508000" prstMaterial="matte"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l-GR" sz="1600" noProof="1" smtClean="0">
                    <a:latin typeface="Calibri" charset="0"/>
                    <a:cs typeface="Arial" charset="0"/>
                  </a:rPr>
                  <a:t>ΑΛΛΕΣ ΜΕΛΕΤΕΣ</a:t>
                </a:r>
              </a:p>
              <a:p>
                <a:pPr algn="ctr"/>
                <a:r>
                  <a:rPr lang="el-GR" sz="1600" noProof="1" smtClean="0">
                    <a:latin typeface="Calibri" charset="0"/>
                    <a:cs typeface="Arial" charset="0"/>
                  </a:rPr>
                  <a:t>ΜΕΛΕΤΗΤΗ</a:t>
                </a:r>
                <a:endParaRPr sz="1600" noProof="1">
                  <a:latin typeface="Calibri" charset="0"/>
                  <a:cs typeface="Arial" charset="0"/>
                </a:endParaRPr>
              </a:p>
            </p:txBody>
          </p:sp>
          <p:sp>
            <p:nvSpPr>
              <p:cNvPr id="44" name="Rektangel 107"/>
              <p:cNvSpPr>
                <a:spLocks noChangeArrowheads="1"/>
              </p:cNvSpPr>
              <p:nvPr/>
            </p:nvSpPr>
            <p:spPr bwMode="auto">
              <a:xfrm>
                <a:off x="6195669" y="3106738"/>
                <a:ext cx="864274" cy="584775"/>
              </a:xfrm>
              <a:prstGeom prst="rect">
                <a:avLst/>
              </a:prstGeom>
              <a:noFill/>
              <a:ln>
                <a:noFill/>
              </a:ln>
              <a:sp3d extrusionH="508000" prstMaterial="matte"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1600" noProof="1" smtClean="0">
                    <a:latin typeface="Calibri" charset="0"/>
                    <a:cs typeface="Arial" charset="0"/>
                  </a:rPr>
                  <a:t>ΣΧΕΤΙΚΕΣ ΜΕΛΕΤΕΣ</a:t>
                </a:r>
                <a:endParaRPr sz="1600" noProof="1">
                  <a:latin typeface="Calibri" charset="0"/>
                  <a:cs typeface="Arial" charset="0"/>
                </a:endParaRPr>
              </a:p>
            </p:txBody>
          </p:sp>
          <p:sp>
            <p:nvSpPr>
              <p:cNvPr id="45" name="Rektangel 107"/>
              <p:cNvSpPr>
                <a:spLocks noChangeArrowheads="1"/>
              </p:cNvSpPr>
              <p:nvPr/>
            </p:nvSpPr>
            <p:spPr bwMode="auto">
              <a:xfrm>
                <a:off x="2130934" y="3099294"/>
                <a:ext cx="864274" cy="830997"/>
              </a:xfrm>
              <a:prstGeom prst="rect">
                <a:avLst/>
              </a:prstGeom>
              <a:noFill/>
              <a:ln>
                <a:noFill/>
              </a:ln>
              <a:sp3d extrusionH="508000" prstMaterial="matte"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1600" noProof="1" smtClean="0">
                    <a:latin typeface="Calibri" charset="0"/>
                    <a:cs typeface="Arial" charset="0"/>
                  </a:rPr>
                  <a:t>ΑΛΛΑ ΕΡΓΑ ΚΥΡΙΟΥ</a:t>
                </a:r>
                <a:endParaRPr sz="1600" noProof="1">
                  <a:latin typeface="Calibri" charset="0"/>
                  <a:cs typeface="Arial" charset="0"/>
                </a:endParaRPr>
              </a:p>
            </p:txBody>
          </p:sp>
        </p:grpSp>
      </p:grpSp>
      <p:grpSp>
        <p:nvGrpSpPr>
          <p:cNvPr id="5" name="Group 2"/>
          <p:cNvGrpSpPr/>
          <p:nvPr/>
        </p:nvGrpSpPr>
        <p:grpSpPr>
          <a:xfrm>
            <a:off x="2553718" y="1124655"/>
            <a:ext cx="4164231" cy="1914779"/>
            <a:chOff x="2537258" y="748370"/>
            <a:chExt cx="4164231" cy="2155963"/>
          </a:xfrm>
          <a:scene3d>
            <a:camera prst="orthographicFront">
              <a:rot lat="19800000" lon="0" rev="0"/>
            </a:camera>
            <a:lightRig rig="threePt" dir="t"/>
          </a:scene3d>
        </p:grpSpPr>
        <p:sp>
          <p:nvSpPr>
            <p:cNvPr id="37" name="Ellipse 45"/>
            <p:cNvSpPr>
              <a:spLocks noChangeArrowheads="1"/>
            </p:cNvSpPr>
            <p:nvPr/>
          </p:nvSpPr>
          <p:spPr bwMode="auto">
            <a:xfrm>
              <a:off x="4238169" y="748370"/>
              <a:ext cx="854454" cy="571554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FCF9">
                    <a:alpha val="76999"/>
                  </a:srgbClr>
                </a:gs>
              </a:gsLst>
              <a:lin ang="16200000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a-DK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39" name="Ellipse 45"/>
            <p:cNvSpPr>
              <a:spLocks noChangeArrowheads="1"/>
            </p:cNvSpPr>
            <p:nvPr/>
          </p:nvSpPr>
          <p:spPr bwMode="auto">
            <a:xfrm>
              <a:off x="6071159" y="2393346"/>
              <a:ext cx="630330" cy="510987"/>
            </a:xfrm>
            <a:custGeom>
              <a:avLst/>
              <a:gdLst>
                <a:gd name="connsiteX0" fmla="*/ 0 w 854454"/>
                <a:gd name="connsiteY0" fmla="*/ 285777 h 571554"/>
                <a:gd name="connsiteX1" fmla="*/ 427227 w 854454"/>
                <a:gd name="connsiteY1" fmla="*/ 0 h 571554"/>
                <a:gd name="connsiteX2" fmla="*/ 854454 w 854454"/>
                <a:gd name="connsiteY2" fmla="*/ 285777 h 571554"/>
                <a:gd name="connsiteX3" fmla="*/ 427227 w 854454"/>
                <a:gd name="connsiteY3" fmla="*/ 571554 h 571554"/>
                <a:gd name="connsiteX4" fmla="*/ 0 w 854454"/>
                <a:gd name="connsiteY4" fmla="*/ 285777 h 571554"/>
                <a:gd name="connsiteX0" fmla="*/ 0 w 680135"/>
                <a:gd name="connsiteY0" fmla="*/ 285777 h 571554"/>
                <a:gd name="connsiteX1" fmla="*/ 252908 w 680135"/>
                <a:gd name="connsiteY1" fmla="*/ 0 h 571554"/>
                <a:gd name="connsiteX2" fmla="*/ 680135 w 680135"/>
                <a:gd name="connsiteY2" fmla="*/ 285777 h 571554"/>
                <a:gd name="connsiteX3" fmla="*/ 252908 w 680135"/>
                <a:gd name="connsiteY3" fmla="*/ 571554 h 571554"/>
                <a:gd name="connsiteX4" fmla="*/ 0 w 680135"/>
                <a:gd name="connsiteY4" fmla="*/ 285777 h 571554"/>
                <a:gd name="connsiteX0" fmla="*/ 28110 w 708245"/>
                <a:gd name="connsiteY0" fmla="*/ 285777 h 571554"/>
                <a:gd name="connsiteX1" fmla="*/ 281018 w 708245"/>
                <a:gd name="connsiteY1" fmla="*/ 0 h 571554"/>
                <a:gd name="connsiteX2" fmla="*/ 708245 w 708245"/>
                <a:gd name="connsiteY2" fmla="*/ 285777 h 571554"/>
                <a:gd name="connsiteX3" fmla="*/ 281018 w 708245"/>
                <a:gd name="connsiteY3" fmla="*/ 571554 h 571554"/>
                <a:gd name="connsiteX4" fmla="*/ 28110 w 708245"/>
                <a:gd name="connsiteY4" fmla="*/ 285777 h 571554"/>
                <a:gd name="connsiteX0" fmla="*/ 31996 w 662326"/>
                <a:gd name="connsiteY0" fmla="*/ 298253 h 571648"/>
                <a:gd name="connsiteX1" fmla="*/ 235099 w 662326"/>
                <a:gd name="connsiteY1" fmla="*/ 24 h 571648"/>
                <a:gd name="connsiteX2" fmla="*/ 662326 w 662326"/>
                <a:gd name="connsiteY2" fmla="*/ 285801 h 571648"/>
                <a:gd name="connsiteX3" fmla="*/ 235099 w 662326"/>
                <a:gd name="connsiteY3" fmla="*/ 571578 h 571648"/>
                <a:gd name="connsiteX4" fmla="*/ 31996 w 662326"/>
                <a:gd name="connsiteY4" fmla="*/ 298253 h 571648"/>
                <a:gd name="connsiteX0" fmla="*/ 18196 w 648526"/>
                <a:gd name="connsiteY0" fmla="*/ 298253 h 571612"/>
                <a:gd name="connsiteX1" fmla="*/ 221299 w 648526"/>
                <a:gd name="connsiteY1" fmla="*/ 24 h 571612"/>
                <a:gd name="connsiteX2" fmla="*/ 648526 w 648526"/>
                <a:gd name="connsiteY2" fmla="*/ 285801 h 571612"/>
                <a:gd name="connsiteX3" fmla="*/ 221299 w 648526"/>
                <a:gd name="connsiteY3" fmla="*/ 571578 h 571612"/>
                <a:gd name="connsiteX4" fmla="*/ 18196 w 648526"/>
                <a:gd name="connsiteY4" fmla="*/ 298253 h 571612"/>
                <a:gd name="connsiteX0" fmla="*/ 0 w 630330"/>
                <a:gd name="connsiteY0" fmla="*/ 236015 h 509356"/>
                <a:gd name="connsiteX1" fmla="*/ 203103 w 630330"/>
                <a:gd name="connsiteY1" fmla="*/ 47 h 509356"/>
                <a:gd name="connsiteX2" fmla="*/ 630330 w 630330"/>
                <a:gd name="connsiteY2" fmla="*/ 223563 h 509356"/>
                <a:gd name="connsiteX3" fmla="*/ 203103 w 630330"/>
                <a:gd name="connsiteY3" fmla="*/ 509340 h 509356"/>
                <a:gd name="connsiteX4" fmla="*/ 0 w 630330"/>
                <a:gd name="connsiteY4" fmla="*/ 236015 h 509356"/>
                <a:gd name="connsiteX0" fmla="*/ 0 w 630330"/>
                <a:gd name="connsiteY0" fmla="*/ 237646 h 510987"/>
                <a:gd name="connsiteX1" fmla="*/ 203103 w 630330"/>
                <a:gd name="connsiteY1" fmla="*/ 1678 h 510987"/>
                <a:gd name="connsiteX2" fmla="*/ 630330 w 630330"/>
                <a:gd name="connsiteY2" fmla="*/ 225194 h 510987"/>
                <a:gd name="connsiteX3" fmla="*/ 203103 w 630330"/>
                <a:gd name="connsiteY3" fmla="*/ 510971 h 510987"/>
                <a:gd name="connsiteX4" fmla="*/ 0 w 630330"/>
                <a:gd name="connsiteY4" fmla="*/ 237646 h 51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0330" h="510987">
                  <a:moveTo>
                    <a:pt x="0" y="237646"/>
                  </a:moveTo>
                  <a:cubicBezTo>
                    <a:pt x="0" y="152764"/>
                    <a:pt x="35791" y="16205"/>
                    <a:pt x="203103" y="1678"/>
                  </a:cubicBezTo>
                  <a:cubicBezTo>
                    <a:pt x="370415" y="-12849"/>
                    <a:pt x="630330" y="67364"/>
                    <a:pt x="630330" y="225194"/>
                  </a:cubicBezTo>
                  <a:cubicBezTo>
                    <a:pt x="630330" y="383024"/>
                    <a:pt x="308158" y="508896"/>
                    <a:pt x="203103" y="510971"/>
                  </a:cubicBezTo>
                  <a:cubicBezTo>
                    <a:pt x="98048" y="513046"/>
                    <a:pt x="0" y="322528"/>
                    <a:pt x="0" y="237646"/>
                  </a:cubicBezTo>
                  <a:close/>
                </a:path>
              </a:pathLst>
            </a:custGeom>
            <a:gradFill rotWithShape="1">
              <a:gsLst>
                <a:gs pos="15000">
                  <a:srgbClr val="FFFFFF">
                    <a:alpha val="0"/>
                  </a:srgbClr>
                </a:gs>
                <a:gs pos="100000">
                  <a:srgbClr val="FFFCF9">
                    <a:alpha val="61000"/>
                  </a:srgbClr>
                </a:gs>
              </a:gsLst>
              <a:lin ang="16200000"/>
            </a:gradFill>
            <a:ln>
              <a:noFill/>
            </a:ln>
          </p:spPr>
          <p:txBody>
            <a:bodyPr anchor="ctr"/>
            <a:lstStyle/>
            <a:p>
              <a:pPr algn="ctr"/>
              <a:endParaRPr lang="da-DK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40" name="Ellipse 45"/>
            <p:cNvSpPr>
              <a:spLocks noChangeArrowheads="1"/>
            </p:cNvSpPr>
            <p:nvPr/>
          </p:nvSpPr>
          <p:spPr bwMode="auto">
            <a:xfrm flipH="1">
              <a:off x="2537258" y="2393346"/>
              <a:ext cx="604959" cy="510987"/>
            </a:xfrm>
            <a:custGeom>
              <a:avLst/>
              <a:gdLst>
                <a:gd name="connsiteX0" fmla="*/ 0 w 854454"/>
                <a:gd name="connsiteY0" fmla="*/ 285777 h 571554"/>
                <a:gd name="connsiteX1" fmla="*/ 427227 w 854454"/>
                <a:gd name="connsiteY1" fmla="*/ 0 h 571554"/>
                <a:gd name="connsiteX2" fmla="*/ 854454 w 854454"/>
                <a:gd name="connsiteY2" fmla="*/ 285777 h 571554"/>
                <a:gd name="connsiteX3" fmla="*/ 427227 w 854454"/>
                <a:gd name="connsiteY3" fmla="*/ 571554 h 571554"/>
                <a:gd name="connsiteX4" fmla="*/ 0 w 854454"/>
                <a:gd name="connsiteY4" fmla="*/ 285777 h 571554"/>
                <a:gd name="connsiteX0" fmla="*/ 0 w 680135"/>
                <a:gd name="connsiteY0" fmla="*/ 285777 h 571554"/>
                <a:gd name="connsiteX1" fmla="*/ 252908 w 680135"/>
                <a:gd name="connsiteY1" fmla="*/ 0 h 571554"/>
                <a:gd name="connsiteX2" fmla="*/ 680135 w 680135"/>
                <a:gd name="connsiteY2" fmla="*/ 285777 h 571554"/>
                <a:gd name="connsiteX3" fmla="*/ 252908 w 680135"/>
                <a:gd name="connsiteY3" fmla="*/ 571554 h 571554"/>
                <a:gd name="connsiteX4" fmla="*/ 0 w 680135"/>
                <a:gd name="connsiteY4" fmla="*/ 285777 h 571554"/>
                <a:gd name="connsiteX0" fmla="*/ 28110 w 708245"/>
                <a:gd name="connsiteY0" fmla="*/ 285777 h 571554"/>
                <a:gd name="connsiteX1" fmla="*/ 281018 w 708245"/>
                <a:gd name="connsiteY1" fmla="*/ 0 h 571554"/>
                <a:gd name="connsiteX2" fmla="*/ 708245 w 708245"/>
                <a:gd name="connsiteY2" fmla="*/ 285777 h 571554"/>
                <a:gd name="connsiteX3" fmla="*/ 281018 w 708245"/>
                <a:gd name="connsiteY3" fmla="*/ 571554 h 571554"/>
                <a:gd name="connsiteX4" fmla="*/ 28110 w 708245"/>
                <a:gd name="connsiteY4" fmla="*/ 285777 h 571554"/>
                <a:gd name="connsiteX0" fmla="*/ 31996 w 662326"/>
                <a:gd name="connsiteY0" fmla="*/ 298253 h 571648"/>
                <a:gd name="connsiteX1" fmla="*/ 235099 w 662326"/>
                <a:gd name="connsiteY1" fmla="*/ 24 h 571648"/>
                <a:gd name="connsiteX2" fmla="*/ 662326 w 662326"/>
                <a:gd name="connsiteY2" fmla="*/ 285801 h 571648"/>
                <a:gd name="connsiteX3" fmla="*/ 235099 w 662326"/>
                <a:gd name="connsiteY3" fmla="*/ 571578 h 571648"/>
                <a:gd name="connsiteX4" fmla="*/ 31996 w 662326"/>
                <a:gd name="connsiteY4" fmla="*/ 298253 h 571648"/>
                <a:gd name="connsiteX0" fmla="*/ 18196 w 648526"/>
                <a:gd name="connsiteY0" fmla="*/ 298253 h 571612"/>
                <a:gd name="connsiteX1" fmla="*/ 221299 w 648526"/>
                <a:gd name="connsiteY1" fmla="*/ 24 h 571612"/>
                <a:gd name="connsiteX2" fmla="*/ 648526 w 648526"/>
                <a:gd name="connsiteY2" fmla="*/ 285801 h 571612"/>
                <a:gd name="connsiteX3" fmla="*/ 221299 w 648526"/>
                <a:gd name="connsiteY3" fmla="*/ 571578 h 571612"/>
                <a:gd name="connsiteX4" fmla="*/ 18196 w 648526"/>
                <a:gd name="connsiteY4" fmla="*/ 298253 h 571612"/>
                <a:gd name="connsiteX0" fmla="*/ 0 w 630330"/>
                <a:gd name="connsiteY0" fmla="*/ 236015 h 509356"/>
                <a:gd name="connsiteX1" fmla="*/ 203103 w 630330"/>
                <a:gd name="connsiteY1" fmla="*/ 47 h 509356"/>
                <a:gd name="connsiteX2" fmla="*/ 630330 w 630330"/>
                <a:gd name="connsiteY2" fmla="*/ 223563 h 509356"/>
                <a:gd name="connsiteX3" fmla="*/ 203103 w 630330"/>
                <a:gd name="connsiteY3" fmla="*/ 509340 h 509356"/>
                <a:gd name="connsiteX4" fmla="*/ 0 w 630330"/>
                <a:gd name="connsiteY4" fmla="*/ 236015 h 509356"/>
                <a:gd name="connsiteX0" fmla="*/ 0 w 630330"/>
                <a:gd name="connsiteY0" fmla="*/ 237646 h 510987"/>
                <a:gd name="connsiteX1" fmla="*/ 203103 w 630330"/>
                <a:gd name="connsiteY1" fmla="*/ 1678 h 510987"/>
                <a:gd name="connsiteX2" fmla="*/ 630330 w 630330"/>
                <a:gd name="connsiteY2" fmla="*/ 225194 h 510987"/>
                <a:gd name="connsiteX3" fmla="*/ 203103 w 630330"/>
                <a:gd name="connsiteY3" fmla="*/ 510971 h 510987"/>
                <a:gd name="connsiteX4" fmla="*/ 0 w 630330"/>
                <a:gd name="connsiteY4" fmla="*/ 237646 h 510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0330" h="510987">
                  <a:moveTo>
                    <a:pt x="0" y="237646"/>
                  </a:moveTo>
                  <a:cubicBezTo>
                    <a:pt x="0" y="152764"/>
                    <a:pt x="35791" y="16205"/>
                    <a:pt x="203103" y="1678"/>
                  </a:cubicBezTo>
                  <a:cubicBezTo>
                    <a:pt x="370415" y="-12849"/>
                    <a:pt x="630330" y="67364"/>
                    <a:pt x="630330" y="225194"/>
                  </a:cubicBezTo>
                  <a:cubicBezTo>
                    <a:pt x="630330" y="383024"/>
                    <a:pt x="308158" y="508896"/>
                    <a:pt x="203103" y="510971"/>
                  </a:cubicBezTo>
                  <a:cubicBezTo>
                    <a:pt x="98048" y="513046"/>
                    <a:pt x="0" y="322528"/>
                    <a:pt x="0" y="237646"/>
                  </a:cubicBezTo>
                  <a:close/>
                </a:path>
              </a:pathLst>
            </a:custGeom>
            <a:gradFill rotWithShape="1">
              <a:gsLst>
                <a:gs pos="15000">
                  <a:srgbClr val="FFFFFF">
                    <a:alpha val="0"/>
                  </a:srgbClr>
                </a:gs>
                <a:gs pos="100000">
                  <a:srgbClr val="FFFCF9">
                    <a:alpha val="61000"/>
                  </a:srgbClr>
                </a:gs>
              </a:gsLst>
              <a:lin ang="16200000"/>
            </a:gradFill>
            <a:ln>
              <a:noFill/>
            </a:ln>
          </p:spPr>
          <p:txBody>
            <a:bodyPr anchor="ctr"/>
            <a:lstStyle/>
            <a:p>
              <a:pPr algn="ctr"/>
              <a:endParaRPr lang="da-DK">
                <a:solidFill>
                  <a:srgbClr val="FFFFFF"/>
                </a:solidFill>
                <a:latin typeface="Calibri" charset="0"/>
              </a:endParaRPr>
            </a:p>
          </p:txBody>
        </p:sp>
      </p:grpSp>
      <p:sp>
        <p:nvSpPr>
          <p:cNvPr id="28" name="Rectangle 3"/>
          <p:cNvSpPr>
            <a:spLocks noGrp="1" noChangeArrowheads="1"/>
          </p:cNvSpPr>
          <p:nvPr>
            <p:ph type="title"/>
          </p:nvPr>
        </p:nvSpPr>
        <p:spPr>
          <a:xfrm>
            <a:off x="1547813" y="116632"/>
            <a:ext cx="6337300" cy="1008112"/>
          </a:xfrm>
          <a:noFill/>
          <a:ln/>
        </p:spPr>
        <p:txBody>
          <a:bodyPr>
            <a:normAutofit/>
          </a:bodyPr>
          <a:lstStyle/>
          <a:p>
            <a:pPr algn="ctr"/>
            <a:r>
              <a:rPr lang="el-GR" sz="4000" b="1" dirty="0">
                <a:solidFill>
                  <a:schemeClr val="accent2"/>
                </a:solidFill>
              </a:rPr>
              <a:t> </a:t>
            </a:r>
            <a:r>
              <a:rPr lang="el-GR" b="1" i="1" dirty="0" smtClean="0">
                <a:solidFill>
                  <a:srgbClr val="375439"/>
                </a:solidFill>
              </a:rPr>
              <a:t>Περιβάλλον του Έργου</a:t>
            </a:r>
            <a:endParaRPr lang="el-GR" b="1" i="1" dirty="0">
              <a:solidFill>
                <a:srgbClr val="375439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536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0" y="2132856"/>
            <a:ext cx="9144000" cy="984250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7" name=" 3"/>
          <p:cNvSpPr>
            <a:spLocks noChangeArrowheads="1"/>
          </p:cNvSpPr>
          <p:nvPr/>
        </p:nvSpPr>
        <p:spPr bwMode="auto">
          <a:xfrm>
            <a:off x="1905000" y="3479800"/>
            <a:ext cx="1638300" cy="1638300"/>
          </a:xfrm>
          <a:custGeom>
            <a:avLst/>
            <a:gdLst>
              <a:gd name="T0" fmla="*/ 1341208 w 1638300"/>
              <a:gd name="T1" fmla="*/ 196985 h 1638300"/>
              <a:gd name="T2" fmla="*/ 1618990 w 1638300"/>
              <a:gd name="T3" fmla="*/ 678117 h 1638300"/>
              <a:gd name="T4" fmla="*/ 1522517 w 1638300"/>
              <a:gd name="T5" fmla="*/ 1225239 h 1638300"/>
              <a:gd name="T6" fmla="*/ 1096932 w 1638300"/>
              <a:gd name="T7" fmla="*/ 1582348 h 1638300"/>
              <a:gd name="T8" fmla="*/ 1 w 1638300"/>
              <a:gd name="T9" fmla="*/ 1582348 h 1638300"/>
              <a:gd name="T10" fmla="*/ 1 w 1638300"/>
              <a:gd name="T11" fmla="*/ 1225239 h 1638300"/>
              <a:gd name="T12" fmla="*/ 1 w 1638300"/>
              <a:gd name="T13" fmla="*/ 678117 h 1638300"/>
              <a:gd name="T14" fmla="*/ 1 w 1638300"/>
              <a:gd name="T15" fmla="*/ 196985 h 1638300"/>
              <a:gd name="T16" fmla="*/ 819150 w 1638300"/>
              <a:gd name="T17" fmla="*/ 6971 h 1638300"/>
              <a:gd name="T18" fmla="*/ 3 60000 65536"/>
              <a:gd name="T19" fmla="*/ 4 60000 65536"/>
              <a:gd name="T20" fmla="*/ 0 60000 65536"/>
              <a:gd name="T21" fmla="*/ 1 60000 65536"/>
              <a:gd name="T22" fmla="*/ 1 60000 65536"/>
              <a:gd name="T23" fmla="*/ 2 60000 65536"/>
              <a:gd name="T24" fmla="*/ 2 60000 65536"/>
              <a:gd name="T25" fmla="*/ 3 60000 65536"/>
              <a:gd name="T26" fmla="*/ 3 60000 65536"/>
              <a:gd name="T27" fmla="*/ 329371 w 1638300"/>
              <a:gd name="T28" fmla="*/ 383764 h 1638300"/>
              <a:gd name="T29" fmla="*/ 1308929 w 1638300"/>
              <a:gd name="T30" fmla="*/ 1225884 h 16383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38300" h="1638300">
                <a:moveTo>
                  <a:pt x="1162872" y="261208"/>
                </a:moveTo>
                <a:lnTo>
                  <a:pt x="1290306" y="154273"/>
                </a:lnTo>
                <a:lnTo>
                  <a:pt x="1392111" y="239697"/>
                </a:lnTo>
                <a:lnTo>
                  <a:pt x="1308929" y="383764"/>
                </a:lnTo>
                <a:lnTo>
                  <a:pt x="1308928" y="383764"/>
                </a:lnTo>
                <a:cubicBezTo>
                  <a:pt x="1368076" y="450300"/>
                  <a:pt x="1413046" y="528190"/>
                  <a:pt x="1441094" y="612682"/>
                </a:cubicBezTo>
                <a:lnTo>
                  <a:pt x="1607451" y="612678"/>
                </a:lnTo>
                <a:lnTo>
                  <a:pt x="1630529" y="743555"/>
                </a:lnTo>
                <a:lnTo>
                  <a:pt x="1474203" y="800449"/>
                </a:lnTo>
                <a:lnTo>
                  <a:pt x="1474203" y="800448"/>
                </a:lnTo>
                <a:cubicBezTo>
                  <a:pt x="1474381" y="806681"/>
                  <a:pt x="1474470" y="812915"/>
                  <a:pt x="1474470" y="819150"/>
                </a:cubicBezTo>
                <a:cubicBezTo>
                  <a:pt x="1474470" y="901880"/>
                  <a:pt x="1458804" y="983862"/>
                  <a:pt x="1428302" y="1060765"/>
                </a:cubicBezTo>
                <a:lnTo>
                  <a:pt x="1555742" y="1167693"/>
                </a:lnTo>
                <a:lnTo>
                  <a:pt x="1489293" y="1282785"/>
                </a:lnTo>
                <a:lnTo>
                  <a:pt x="1332971" y="1225884"/>
                </a:lnTo>
                <a:lnTo>
                  <a:pt x="1332970" y="1225883"/>
                </a:lnTo>
                <a:cubicBezTo>
                  <a:pt x="1277716" y="1295686"/>
                  <a:pt x="1208818" y="1353498"/>
                  <a:pt x="1130481" y="1395793"/>
                </a:cubicBezTo>
                <a:lnTo>
                  <a:pt x="1159373" y="1559622"/>
                </a:lnTo>
                <a:lnTo>
                  <a:pt x="1034490" y="1605075"/>
                </a:lnTo>
                <a:lnTo>
                  <a:pt x="951316" y="1461004"/>
                </a:lnTo>
                <a:lnTo>
                  <a:pt x="951315" y="1461003"/>
                </a:lnTo>
                <a:cubicBezTo>
                  <a:pt x="907830" y="1469958"/>
                  <a:pt x="863547" y="1474469"/>
                  <a:pt x="819150" y="1474470"/>
                </a:cubicBezTo>
                <a:cubicBezTo>
                  <a:pt x="774752" y="1474470"/>
                  <a:pt x="730469" y="1469958"/>
                  <a:pt x="686984" y="1461003"/>
                </a:cubicBezTo>
                <a:lnTo>
                  <a:pt x="603810" y="1605075"/>
                </a:lnTo>
                <a:lnTo>
                  <a:pt x="478927" y="1559622"/>
                </a:lnTo>
                <a:lnTo>
                  <a:pt x="507819" y="1395793"/>
                </a:lnTo>
                <a:lnTo>
                  <a:pt x="507818" y="1395793"/>
                </a:lnTo>
                <a:cubicBezTo>
                  <a:pt x="429481" y="1353498"/>
                  <a:pt x="360583" y="1295686"/>
                  <a:pt x="305329" y="1225883"/>
                </a:cubicBezTo>
                <a:lnTo>
                  <a:pt x="149007" y="1282785"/>
                </a:lnTo>
                <a:lnTo>
                  <a:pt x="82558" y="1167693"/>
                </a:lnTo>
                <a:lnTo>
                  <a:pt x="209998" y="1060765"/>
                </a:lnTo>
                <a:lnTo>
                  <a:pt x="209997" y="1060765"/>
                </a:lnTo>
                <a:cubicBezTo>
                  <a:pt x="179495" y="983862"/>
                  <a:pt x="163830" y="901880"/>
                  <a:pt x="163830" y="819150"/>
                </a:cubicBezTo>
                <a:cubicBezTo>
                  <a:pt x="163829" y="812915"/>
                  <a:pt x="163918" y="806681"/>
                  <a:pt x="164096" y="800448"/>
                </a:cubicBezTo>
                <a:lnTo>
                  <a:pt x="7771" y="743555"/>
                </a:lnTo>
                <a:lnTo>
                  <a:pt x="30849" y="612678"/>
                </a:lnTo>
                <a:lnTo>
                  <a:pt x="197205" y="612682"/>
                </a:lnTo>
                <a:cubicBezTo>
                  <a:pt x="225253" y="528190"/>
                  <a:pt x="270223" y="450300"/>
                  <a:pt x="329371" y="383764"/>
                </a:cubicBezTo>
                <a:lnTo>
                  <a:pt x="246189" y="239697"/>
                </a:lnTo>
                <a:lnTo>
                  <a:pt x="347994" y="154273"/>
                </a:lnTo>
                <a:lnTo>
                  <a:pt x="475428" y="261208"/>
                </a:lnTo>
                <a:lnTo>
                  <a:pt x="475427" y="261207"/>
                </a:lnTo>
                <a:cubicBezTo>
                  <a:pt x="551224" y="214513"/>
                  <a:pt x="635740" y="183751"/>
                  <a:pt x="723819" y="170801"/>
                </a:cubicBezTo>
                <a:lnTo>
                  <a:pt x="752702" y="6971"/>
                </a:lnTo>
                <a:lnTo>
                  <a:pt x="885598" y="6971"/>
                </a:lnTo>
                <a:lnTo>
                  <a:pt x="914482" y="170801"/>
                </a:lnTo>
                <a:lnTo>
                  <a:pt x="914481" y="170801"/>
                </a:lnTo>
                <a:cubicBezTo>
                  <a:pt x="1002560" y="183752"/>
                  <a:pt x="1087076" y="214513"/>
                  <a:pt x="1162872" y="261208"/>
                </a:cubicBezTo>
                <a:close/>
              </a:path>
            </a:pathLst>
          </a:custGeom>
          <a:gradFill rotWithShape="1">
            <a:gsLst>
              <a:gs pos="0">
                <a:srgbClr val="7F7F7F"/>
              </a:gs>
              <a:gs pos="16000">
                <a:srgbClr val="595959"/>
              </a:gs>
              <a:gs pos="34000">
                <a:srgbClr val="7F7F7F"/>
              </a:gs>
              <a:gs pos="49001">
                <a:srgbClr val="595959"/>
              </a:gs>
              <a:gs pos="74001">
                <a:srgbClr val="7F7F7F"/>
              </a:gs>
              <a:gs pos="100000">
                <a:srgbClr val="7F7F7F"/>
              </a:gs>
            </a:gsLst>
            <a:lin ang="2400000"/>
          </a:gradFill>
          <a:ln w="9525">
            <a:solidFill>
              <a:srgbClr val="4040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61" name="Oval 60"/>
          <p:cNvSpPr/>
          <p:nvPr/>
        </p:nvSpPr>
        <p:spPr>
          <a:xfrm>
            <a:off x="2203226" y="3778026"/>
            <a:ext cx="1041849" cy="1041849"/>
          </a:xfrm>
          <a:prstGeom prst="ellipse">
            <a:avLst/>
          </a:prstGeom>
          <a:gradFill flip="none" rotWithShape="1">
            <a:gsLst>
              <a:gs pos="42000">
                <a:schemeClr val="bg1"/>
              </a:gs>
              <a:gs pos="81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381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2349500" y="3873500"/>
            <a:ext cx="812800" cy="685800"/>
          </a:xfrm>
          <a:prstGeom prst="ellipse">
            <a:avLst/>
          </a:prstGeom>
          <a:gradFill>
            <a:gsLst>
              <a:gs pos="21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516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2" name=" 3"/>
          <p:cNvSpPr>
            <a:spLocks noChangeArrowheads="1"/>
          </p:cNvSpPr>
          <p:nvPr/>
        </p:nvSpPr>
        <p:spPr bwMode="auto">
          <a:xfrm>
            <a:off x="3530600" y="4356100"/>
            <a:ext cx="1638300" cy="1638300"/>
          </a:xfrm>
          <a:custGeom>
            <a:avLst/>
            <a:gdLst>
              <a:gd name="T0" fmla="*/ 1341208 w 1638300"/>
              <a:gd name="T1" fmla="*/ 196985 h 1638300"/>
              <a:gd name="T2" fmla="*/ 1618990 w 1638300"/>
              <a:gd name="T3" fmla="*/ 678117 h 1638300"/>
              <a:gd name="T4" fmla="*/ 1522517 w 1638300"/>
              <a:gd name="T5" fmla="*/ 1225239 h 1638300"/>
              <a:gd name="T6" fmla="*/ 1096932 w 1638300"/>
              <a:gd name="T7" fmla="*/ 1582348 h 1638300"/>
              <a:gd name="T8" fmla="*/ 1 w 1638300"/>
              <a:gd name="T9" fmla="*/ 1582348 h 1638300"/>
              <a:gd name="T10" fmla="*/ 1 w 1638300"/>
              <a:gd name="T11" fmla="*/ 1225239 h 1638300"/>
              <a:gd name="T12" fmla="*/ 1 w 1638300"/>
              <a:gd name="T13" fmla="*/ 678117 h 1638300"/>
              <a:gd name="T14" fmla="*/ 1 w 1638300"/>
              <a:gd name="T15" fmla="*/ 196985 h 1638300"/>
              <a:gd name="T16" fmla="*/ 819150 w 1638300"/>
              <a:gd name="T17" fmla="*/ 6971 h 1638300"/>
              <a:gd name="T18" fmla="*/ 3 60000 65536"/>
              <a:gd name="T19" fmla="*/ 4 60000 65536"/>
              <a:gd name="T20" fmla="*/ 0 60000 65536"/>
              <a:gd name="T21" fmla="*/ 1 60000 65536"/>
              <a:gd name="T22" fmla="*/ 1 60000 65536"/>
              <a:gd name="T23" fmla="*/ 2 60000 65536"/>
              <a:gd name="T24" fmla="*/ 2 60000 65536"/>
              <a:gd name="T25" fmla="*/ 3 60000 65536"/>
              <a:gd name="T26" fmla="*/ 3 60000 65536"/>
              <a:gd name="T27" fmla="*/ 329371 w 1638300"/>
              <a:gd name="T28" fmla="*/ 383764 h 1638300"/>
              <a:gd name="T29" fmla="*/ 1308929 w 1638300"/>
              <a:gd name="T30" fmla="*/ 1225884 h 16383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38300" h="1638300">
                <a:moveTo>
                  <a:pt x="1162872" y="261208"/>
                </a:moveTo>
                <a:lnTo>
                  <a:pt x="1290306" y="154273"/>
                </a:lnTo>
                <a:lnTo>
                  <a:pt x="1392111" y="239697"/>
                </a:lnTo>
                <a:lnTo>
                  <a:pt x="1308929" y="383764"/>
                </a:lnTo>
                <a:lnTo>
                  <a:pt x="1308928" y="383764"/>
                </a:lnTo>
                <a:cubicBezTo>
                  <a:pt x="1368076" y="450300"/>
                  <a:pt x="1413046" y="528190"/>
                  <a:pt x="1441094" y="612682"/>
                </a:cubicBezTo>
                <a:lnTo>
                  <a:pt x="1607451" y="612678"/>
                </a:lnTo>
                <a:lnTo>
                  <a:pt x="1630529" y="743555"/>
                </a:lnTo>
                <a:lnTo>
                  <a:pt x="1474203" y="800449"/>
                </a:lnTo>
                <a:lnTo>
                  <a:pt x="1474203" y="800448"/>
                </a:lnTo>
                <a:cubicBezTo>
                  <a:pt x="1474381" y="806681"/>
                  <a:pt x="1474470" y="812915"/>
                  <a:pt x="1474470" y="819150"/>
                </a:cubicBezTo>
                <a:cubicBezTo>
                  <a:pt x="1474470" y="901880"/>
                  <a:pt x="1458804" y="983862"/>
                  <a:pt x="1428302" y="1060765"/>
                </a:cubicBezTo>
                <a:lnTo>
                  <a:pt x="1555742" y="1167693"/>
                </a:lnTo>
                <a:lnTo>
                  <a:pt x="1489293" y="1282785"/>
                </a:lnTo>
                <a:lnTo>
                  <a:pt x="1332971" y="1225884"/>
                </a:lnTo>
                <a:lnTo>
                  <a:pt x="1332970" y="1225883"/>
                </a:lnTo>
                <a:cubicBezTo>
                  <a:pt x="1277716" y="1295686"/>
                  <a:pt x="1208818" y="1353498"/>
                  <a:pt x="1130481" y="1395793"/>
                </a:cubicBezTo>
                <a:lnTo>
                  <a:pt x="1159373" y="1559622"/>
                </a:lnTo>
                <a:lnTo>
                  <a:pt x="1034490" y="1605075"/>
                </a:lnTo>
                <a:lnTo>
                  <a:pt x="951316" y="1461004"/>
                </a:lnTo>
                <a:lnTo>
                  <a:pt x="951315" y="1461003"/>
                </a:lnTo>
                <a:cubicBezTo>
                  <a:pt x="907830" y="1469958"/>
                  <a:pt x="863547" y="1474469"/>
                  <a:pt x="819150" y="1474470"/>
                </a:cubicBezTo>
                <a:cubicBezTo>
                  <a:pt x="774752" y="1474470"/>
                  <a:pt x="730469" y="1469958"/>
                  <a:pt x="686984" y="1461003"/>
                </a:cubicBezTo>
                <a:lnTo>
                  <a:pt x="603810" y="1605075"/>
                </a:lnTo>
                <a:lnTo>
                  <a:pt x="478927" y="1559622"/>
                </a:lnTo>
                <a:lnTo>
                  <a:pt x="507819" y="1395793"/>
                </a:lnTo>
                <a:lnTo>
                  <a:pt x="507818" y="1395793"/>
                </a:lnTo>
                <a:cubicBezTo>
                  <a:pt x="429481" y="1353498"/>
                  <a:pt x="360583" y="1295686"/>
                  <a:pt x="305329" y="1225883"/>
                </a:cubicBezTo>
                <a:lnTo>
                  <a:pt x="149007" y="1282785"/>
                </a:lnTo>
                <a:lnTo>
                  <a:pt x="82558" y="1167693"/>
                </a:lnTo>
                <a:lnTo>
                  <a:pt x="209998" y="1060765"/>
                </a:lnTo>
                <a:lnTo>
                  <a:pt x="209997" y="1060765"/>
                </a:lnTo>
                <a:cubicBezTo>
                  <a:pt x="179495" y="983862"/>
                  <a:pt x="163830" y="901880"/>
                  <a:pt x="163830" y="819150"/>
                </a:cubicBezTo>
                <a:cubicBezTo>
                  <a:pt x="163829" y="812915"/>
                  <a:pt x="163918" y="806681"/>
                  <a:pt x="164096" y="800448"/>
                </a:cubicBezTo>
                <a:lnTo>
                  <a:pt x="7771" y="743555"/>
                </a:lnTo>
                <a:lnTo>
                  <a:pt x="30849" y="612678"/>
                </a:lnTo>
                <a:lnTo>
                  <a:pt x="197205" y="612682"/>
                </a:lnTo>
                <a:cubicBezTo>
                  <a:pt x="225253" y="528190"/>
                  <a:pt x="270223" y="450300"/>
                  <a:pt x="329371" y="383764"/>
                </a:cubicBezTo>
                <a:lnTo>
                  <a:pt x="246189" y="239697"/>
                </a:lnTo>
                <a:lnTo>
                  <a:pt x="347994" y="154273"/>
                </a:lnTo>
                <a:lnTo>
                  <a:pt x="475428" y="261208"/>
                </a:lnTo>
                <a:lnTo>
                  <a:pt x="475427" y="261207"/>
                </a:lnTo>
                <a:cubicBezTo>
                  <a:pt x="551224" y="214513"/>
                  <a:pt x="635740" y="183751"/>
                  <a:pt x="723819" y="170801"/>
                </a:cubicBezTo>
                <a:lnTo>
                  <a:pt x="752702" y="6971"/>
                </a:lnTo>
                <a:lnTo>
                  <a:pt x="885598" y="6971"/>
                </a:lnTo>
                <a:lnTo>
                  <a:pt x="914482" y="170801"/>
                </a:lnTo>
                <a:lnTo>
                  <a:pt x="914481" y="170801"/>
                </a:lnTo>
                <a:cubicBezTo>
                  <a:pt x="1002560" y="183752"/>
                  <a:pt x="1087076" y="214513"/>
                  <a:pt x="1162872" y="261208"/>
                </a:cubicBezTo>
                <a:close/>
              </a:path>
            </a:pathLst>
          </a:custGeom>
          <a:gradFill rotWithShape="1">
            <a:gsLst>
              <a:gs pos="0">
                <a:srgbClr val="7F7F7F"/>
              </a:gs>
              <a:gs pos="16000">
                <a:srgbClr val="595959"/>
              </a:gs>
              <a:gs pos="34000">
                <a:srgbClr val="7F7F7F"/>
              </a:gs>
              <a:gs pos="49001">
                <a:srgbClr val="595959"/>
              </a:gs>
              <a:gs pos="74001">
                <a:srgbClr val="7F7F7F"/>
              </a:gs>
              <a:gs pos="100000">
                <a:srgbClr val="7F7F7F"/>
              </a:gs>
            </a:gsLst>
            <a:lin ang="2400000"/>
          </a:gradFill>
          <a:ln w="9525">
            <a:solidFill>
              <a:srgbClr val="4040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59" name="Oval 58"/>
          <p:cNvSpPr/>
          <p:nvPr/>
        </p:nvSpPr>
        <p:spPr>
          <a:xfrm>
            <a:off x="3828826" y="4654326"/>
            <a:ext cx="1041849" cy="1041849"/>
          </a:xfrm>
          <a:prstGeom prst="ellipse">
            <a:avLst/>
          </a:prstGeom>
          <a:gradFill flip="none" rotWithShape="1">
            <a:gsLst>
              <a:gs pos="42000">
                <a:schemeClr val="bg1"/>
              </a:gs>
              <a:gs pos="81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381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3975100" y="4749800"/>
            <a:ext cx="812800" cy="685800"/>
          </a:xfrm>
          <a:prstGeom prst="ellipse">
            <a:avLst/>
          </a:prstGeom>
          <a:gradFill>
            <a:gsLst>
              <a:gs pos="21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516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7" name=" 3"/>
          <p:cNvSpPr>
            <a:spLocks noChangeArrowheads="1"/>
          </p:cNvSpPr>
          <p:nvPr/>
        </p:nvSpPr>
        <p:spPr bwMode="auto">
          <a:xfrm>
            <a:off x="5156200" y="3441700"/>
            <a:ext cx="1638300" cy="1638300"/>
          </a:xfrm>
          <a:custGeom>
            <a:avLst/>
            <a:gdLst>
              <a:gd name="T0" fmla="*/ 1341208 w 1638300"/>
              <a:gd name="T1" fmla="*/ 196985 h 1638300"/>
              <a:gd name="T2" fmla="*/ 1618990 w 1638300"/>
              <a:gd name="T3" fmla="*/ 678117 h 1638300"/>
              <a:gd name="T4" fmla="*/ 1522517 w 1638300"/>
              <a:gd name="T5" fmla="*/ 1225239 h 1638300"/>
              <a:gd name="T6" fmla="*/ 1096932 w 1638300"/>
              <a:gd name="T7" fmla="*/ 1582348 h 1638300"/>
              <a:gd name="T8" fmla="*/ 1 w 1638300"/>
              <a:gd name="T9" fmla="*/ 1582348 h 1638300"/>
              <a:gd name="T10" fmla="*/ 1 w 1638300"/>
              <a:gd name="T11" fmla="*/ 1225239 h 1638300"/>
              <a:gd name="T12" fmla="*/ 1 w 1638300"/>
              <a:gd name="T13" fmla="*/ 678117 h 1638300"/>
              <a:gd name="T14" fmla="*/ 1 w 1638300"/>
              <a:gd name="T15" fmla="*/ 196985 h 1638300"/>
              <a:gd name="T16" fmla="*/ 819150 w 1638300"/>
              <a:gd name="T17" fmla="*/ 6971 h 1638300"/>
              <a:gd name="T18" fmla="*/ 3 60000 65536"/>
              <a:gd name="T19" fmla="*/ 4 60000 65536"/>
              <a:gd name="T20" fmla="*/ 0 60000 65536"/>
              <a:gd name="T21" fmla="*/ 1 60000 65536"/>
              <a:gd name="T22" fmla="*/ 1 60000 65536"/>
              <a:gd name="T23" fmla="*/ 2 60000 65536"/>
              <a:gd name="T24" fmla="*/ 2 60000 65536"/>
              <a:gd name="T25" fmla="*/ 3 60000 65536"/>
              <a:gd name="T26" fmla="*/ 3 60000 65536"/>
              <a:gd name="T27" fmla="*/ 329371 w 1638300"/>
              <a:gd name="T28" fmla="*/ 383764 h 1638300"/>
              <a:gd name="T29" fmla="*/ 1308929 w 1638300"/>
              <a:gd name="T30" fmla="*/ 1225884 h 16383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38300" h="1638300">
                <a:moveTo>
                  <a:pt x="1162872" y="261208"/>
                </a:moveTo>
                <a:lnTo>
                  <a:pt x="1290306" y="154273"/>
                </a:lnTo>
                <a:lnTo>
                  <a:pt x="1392111" y="239697"/>
                </a:lnTo>
                <a:lnTo>
                  <a:pt x="1308929" y="383764"/>
                </a:lnTo>
                <a:lnTo>
                  <a:pt x="1308928" y="383764"/>
                </a:lnTo>
                <a:cubicBezTo>
                  <a:pt x="1368076" y="450300"/>
                  <a:pt x="1413046" y="528190"/>
                  <a:pt x="1441094" y="612682"/>
                </a:cubicBezTo>
                <a:lnTo>
                  <a:pt x="1607451" y="612678"/>
                </a:lnTo>
                <a:lnTo>
                  <a:pt x="1630529" y="743555"/>
                </a:lnTo>
                <a:lnTo>
                  <a:pt x="1474203" y="800449"/>
                </a:lnTo>
                <a:lnTo>
                  <a:pt x="1474203" y="800448"/>
                </a:lnTo>
                <a:cubicBezTo>
                  <a:pt x="1474381" y="806681"/>
                  <a:pt x="1474470" y="812915"/>
                  <a:pt x="1474470" y="819150"/>
                </a:cubicBezTo>
                <a:cubicBezTo>
                  <a:pt x="1474470" y="901880"/>
                  <a:pt x="1458804" y="983862"/>
                  <a:pt x="1428302" y="1060765"/>
                </a:cubicBezTo>
                <a:lnTo>
                  <a:pt x="1555742" y="1167693"/>
                </a:lnTo>
                <a:lnTo>
                  <a:pt x="1489293" y="1282785"/>
                </a:lnTo>
                <a:lnTo>
                  <a:pt x="1332971" y="1225884"/>
                </a:lnTo>
                <a:lnTo>
                  <a:pt x="1332970" y="1225883"/>
                </a:lnTo>
                <a:cubicBezTo>
                  <a:pt x="1277716" y="1295686"/>
                  <a:pt x="1208818" y="1353498"/>
                  <a:pt x="1130481" y="1395793"/>
                </a:cubicBezTo>
                <a:lnTo>
                  <a:pt x="1159373" y="1559622"/>
                </a:lnTo>
                <a:lnTo>
                  <a:pt x="1034490" y="1605075"/>
                </a:lnTo>
                <a:lnTo>
                  <a:pt x="951316" y="1461004"/>
                </a:lnTo>
                <a:lnTo>
                  <a:pt x="951315" y="1461003"/>
                </a:lnTo>
                <a:cubicBezTo>
                  <a:pt x="907830" y="1469958"/>
                  <a:pt x="863547" y="1474469"/>
                  <a:pt x="819150" y="1474470"/>
                </a:cubicBezTo>
                <a:cubicBezTo>
                  <a:pt x="774752" y="1474470"/>
                  <a:pt x="730469" y="1469958"/>
                  <a:pt x="686984" y="1461003"/>
                </a:cubicBezTo>
                <a:lnTo>
                  <a:pt x="603810" y="1605075"/>
                </a:lnTo>
                <a:lnTo>
                  <a:pt x="478927" y="1559622"/>
                </a:lnTo>
                <a:lnTo>
                  <a:pt x="507819" y="1395793"/>
                </a:lnTo>
                <a:lnTo>
                  <a:pt x="507818" y="1395793"/>
                </a:lnTo>
                <a:cubicBezTo>
                  <a:pt x="429481" y="1353498"/>
                  <a:pt x="360583" y="1295686"/>
                  <a:pt x="305329" y="1225883"/>
                </a:cubicBezTo>
                <a:lnTo>
                  <a:pt x="149007" y="1282785"/>
                </a:lnTo>
                <a:lnTo>
                  <a:pt x="82558" y="1167693"/>
                </a:lnTo>
                <a:lnTo>
                  <a:pt x="209998" y="1060765"/>
                </a:lnTo>
                <a:lnTo>
                  <a:pt x="209997" y="1060765"/>
                </a:lnTo>
                <a:cubicBezTo>
                  <a:pt x="179495" y="983862"/>
                  <a:pt x="163830" y="901880"/>
                  <a:pt x="163830" y="819150"/>
                </a:cubicBezTo>
                <a:cubicBezTo>
                  <a:pt x="163829" y="812915"/>
                  <a:pt x="163918" y="806681"/>
                  <a:pt x="164096" y="800448"/>
                </a:cubicBezTo>
                <a:lnTo>
                  <a:pt x="7771" y="743555"/>
                </a:lnTo>
                <a:lnTo>
                  <a:pt x="30849" y="612678"/>
                </a:lnTo>
                <a:lnTo>
                  <a:pt x="197205" y="612682"/>
                </a:lnTo>
                <a:cubicBezTo>
                  <a:pt x="225253" y="528190"/>
                  <a:pt x="270223" y="450300"/>
                  <a:pt x="329371" y="383764"/>
                </a:cubicBezTo>
                <a:lnTo>
                  <a:pt x="246189" y="239697"/>
                </a:lnTo>
                <a:lnTo>
                  <a:pt x="347994" y="154273"/>
                </a:lnTo>
                <a:lnTo>
                  <a:pt x="475428" y="261208"/>
                </a:lnTo>
                <a:lnTo>
                  <a:pt x="475427" y="261207"/>
                </a:lnTo>
                <a:cubicBezTo>
                  <a:pt x="551224" y="214513"/>
                  <a:pt x="635740" y="183751"/>
                  <a:pt x="723819" y="170801"/>
                </a:cubicBezTo>
                <a:lnTo>
                  <a:pt x="752702" y="6971"/>
                </a:lnTo>
                <a:lnTo>
                  <a:pt x="885598" y="6971"/>
                </a:lnTo>
                <a:lnTo>
                  <a:pt x="914482" y="170801"/>
                </a:lnTo>
                <a:lnTo>
                  <a:pt x="914481" y="170801"/>
                </a:lnTo>
                <a:cubicBezTo>
                  <a:pt x="1002560" y="183752"/>
                  <a:pt x="1087076" y="214513"/>
                  <a:pt x="1162872" y="261208"/>
                </a:cubicBezTo>
                <a:close/>
              </a:path>
            </a:pathLst>
          </a:custGeom>
          <a:gradFill rotWithShape="1">
            <a:gsLst>
              <a:gs pos="0">
                <a:srgbClr val="7F7F7F"/>
              </a:gs>
              <a:gs pos="16000">
                <a:srgbClr val="595959"/>
              </a:gs>
              <a:gs pos="34000">
                <a:srgbClr val="7F7F7F"/>
              </a:gs>
              <a:gs pos="49001">
                <a:srgbClr val="595959"/>
              </a:gs>
              <a:gs pos="74001">
                <a:srgbClr val="7F7F7F"/>
              </a:gs>
              <a:gs pos="100000">
                <a:srgbClr val="7F7F7F"/>
              </a:gs>
            </a:gsLst>
            <a:lin ang="2400000"/>
          </a:gradFill>
          <a:ln w="9525">
            <a:solidFill>
              <a:srgbClr val="4040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57" name="Oval 56"/>
          <p:cNvSpPr/>
          <p:nvPr/>
        </p:nvSpPr>
        <p:spPr>
          <a:xfrm>
            <a:off x="5454426" y="3739926"/>
            <a:ext cx="1041849" cy="1041849"/>
          </a:xfrm>
          <a:prstGeom prst="ellipse">
            <a:avLst/>
          </a:prstGeom>
          <a:gradFill flip="none" rotWithShape="1">
            <a:gsLst>
              <a:gs pos="42000">
                <a:schemeClr val="bg1"/>
              </a:gs>
              <a:gs pos="81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381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5600700" y="3835400"/>
            <a:ext cx="812800" cy="685800"/>
          </a:xfrm>
          <a:prstGeom prst="ellipse">
            <a:avLst/>
          </a:prstGeom>
          <a:gradFill>
            <a:gsLst>
              <a:gs pos="21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516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41" name=" 3"/>
          <p:cNvSpPr>
            <a:spLocks noChangeArrowheads="1"/>
          </p:cNvSpPr>
          <p:nvPr/>
        </p:nvSpPr>
        <p:spPr bwMode="auto">
          <a:xfrm>
            <a:off x="5219700" y="1536700"/>
            <a:ext cx="1638300" cy="1638300"/>
          </a:xfrm>
          <a:custGeom>
            <a:avLst/>
            <a:gdLst>
              <a:gd name="T0" fmla="*/ 1341208 w 1638300"/>
              <a:gd name="T1" fmla="*/ 196985 h 1638300"/>
              <a:gd name="T2" fmla="*/ 1618990 w 1638300"/>
              <a:gd name="T3" fmla="*/ 678117 h 1638300"/>
              <a:gd name="T4" fmla="*/ 1522517 w 1638300"/>
              <a:gd name="T5" fmla="*/ 1225239 h 1638300"/>
              <a:gd name="T6" fmla="*/ 1096932 w 1638300"/>
              <a:gd name="T7" fmla="*/ 1582348 h 1638300"/>
              <a:gd name="T8" fmla="*/ 1 w 1638300"/>
              <a:gd name="T9" fmla="*/ 1582348 h 1638300"/>
              <a:gd name="T10" fmla="*/ 1 w 1638300"/>
              <a:gd name="T11" fmla="*/ 1225239 h 1638300"/>
              <a:gd name="T12" fmla="*/ 1 w 1638300"/>
              <a:gd name="T13" fmla="*/ 678117 h 1638300"/>
              <a:gd name="T14" fmla="*/ 1 w 1638300"/>
              <a:gd name="T15" fmla="*/ 196985 h 1638300"/>
              <a:gd name="T16" fmla="*/ 819150 w 1638300"/>
              <a:gd name="T17" fmla="*/ 6971 h 1638300"/>
              <a:gd name="T18" fmla="*/ 3 60000 65536"/>
              <a:gd name="T19" fmla="*/ 4 60000 65536"/>
              <a:gd name="T20" fmla="*/ 0 60000 65536"/>
              <a:gd name="T21" fmla="*/ 1 60000 65536"/>
              <a:gd name="T22" fmla="*/ 1 60000 65536"/>
              <a:gd name="T23" fmla="*/ 2 60000 65536"/>
              <a:gd name="T24" fmla="*/ 2 60000 65536"/>
              <a:gd name="T25" fmla="*/ 3 60000 65536"/>
              <a:gd name="T26" fmla="*/ 3 60000 65536"/>
              <a:gd name="T27" fmla="*/ 329371 w 1638300"/>
              <a:gd name="T28" fmla="*/ 383764 h 1638300"/>
              <a:gd name="T29" fmla="*/ 1308929 w 1638300"/>
              <a:gd name="T30" fmla="*/ 1225884 h 16383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38300" h="1638300">
                <a:moveTo>
                  <a:pt x="1162872" y="261208"/>
                </a:moveTo>
                <a:lnTo>
                  <a:pt x="1290306" y="154273"/>
                </a:lnTo>
                <a:lnTo>
                  <a:pt x="1392111" y="239697"/>
                </a:lnTo>
                <a:lnTo>
                  <a:pt x="1308929" y="383764"/>
                </a:lnTo>
                <a:lnTo>
                  <a:pt x="1308928" y="383764"/>
                </a:lnTo>
                <a:cubicBezTo>
                  <a:pt x="1368076" y="450300"/>
                  <a:pt x="1413046" y="528190"/>
                  <a:pt x="1441094" y="612682"/>
                </a:cubicBezTo>
                <a:lnTo>
                  <a:pt x="1607451" y="612678"/>
                </a:lnTo>
                <a:lnTo>
                  <a:pt x="1630529" y="743555"/>
                </a:lnTo>
                <a:lnTo>
                  <a:pt x="1474203" y="800449"/>
                </a:lnTo>
                <a:lnTo>
                  <a:pt x="1474203" y="800448"/>
                </a:lnTo>
                <a:cubicBezTo>
                  <a:pt x="1474381" y="806681"/>
                  <a:pt x="1474470" y="812915"/>
                  <a:pt x="1474470" y="819150"/>
                </a:cubicBezTo>
                <a:cubicBezTo>
                  <a:pt x="1474470" y="901880"/>
                  <a:pt x="1458804" y="983862"/>
                  <a:pt x="1428302" y="1060765"/>
                </a:cubicBezTo>
                <a:lnTo>
                  <a:pt x="1555742" y="1167693"/>
                </a:lnTo>
                <a:lnTo>
                  <a:pt x="1489293" y="1282785"/>
                </a:lnTo>
                <a:lnTo>
                  <a:pt x="1332971" y="1225884"/>
                </a:lnTo>
                <a:lnTo>
                  <a:pt x="1332970" y="1225883"/>
                </a:lnTo>
                <a:cubicBezTo>
                  <a:pt x="1277716" y="1295686"/>
                  <a:pt x="1208818" y="1353498"/>
                  <a:pt x="1130481" y="1395793"/>
                </a:cubicBezTo>
                <a:lnTo>
                  <a:pt x="1159373" y="1559622"/>
                </a:lnTo>
                <a:lnTo>
                  <a:pt x="1034490" y="1605075"/>
                </a:lnTo>
                <a:lnTo>
                  <a:pt x="951316" y="1461004"/>
                </a:lnTo>
                <a:lnTo>
                  <a:pt x="951315" y="1461003"/>
                </a:lnTo>
                <a:cubicBezTo>
                  <a:pt x="907830" y="1469958"/>
                  <a:pt x="863547" y="1474469"/>
                  <a:pt x="819150" y="1474470"/>
                </a:cubicBezTo>
                <a:cubicBezTo>
                  <a:pt x="774752" y="1474470"/>
                  <a:pt x="730469" y="1469958"/>
                  <a:pt x="686984" y="1461003"/>
                </a:cubicBezTo>
                <a:lnTo>
                  <a:pt x="603810" y="1605075"/>
                </a:lnTo>
                <a:lnTo>
                  <a:pt x="478927" y="1559622"/>
                </a:lnTo>
                <a:lnTo>
                  <a:pt x="507819" y="1395793"/>
                </a:lnTo>
                <a:lnTo>
                  <a:pt x="507818" y="1395793"/>
                </a:lnTo>
                <a:cubicBezTo>
                  <a:pt x="429481" y="1353498"/>
                  <a:pt x="360583" y="1295686"/>
                  <a:pt x="305329" y="1225883"/>
                </a:cubicBezTo>
                <a:lnTo>
                  <a:pt x="149007" y="1282785"/>
                </a:lnTo>
                <a:lnTo>
                  <a:pt x="82558" y="1167693"/>
                </a:lnTo>
                <a:lnTo>
                  <a:pt x="209998" y="1060765"/>
                </a:lnTo>
                <a:lnTo>
                  <a:pt x="209997" y="1060765"/>
                </a:lnTo>
                <a:cubicBezTo>
                  <a:pt x="179495" y="983862"/>
                  <a:pt x="163830" y="901880"/>
                  <a:pt x="163830" y="819150"/>
                </a:cubicBezTo>
                <a:cubicBezTo>
                  <a:pt x="163829" y="812915"/>
                  <a:pt x="163918" y="806681"/>
                  <a:pt x="164096" y="800448"/>
                </a:cubicBezTo>
                <a:lnTo>
                  <a:pt x="7771" y="743555"/>
                </a:lnTo>
                <a:lnTo>
                  <a:pt x="30849" y="612678"/>
                </a:lnTo>
                <a:lnTo>
                  <a:pt x="197205" y="612682"/>
                </a:lnTo>
                <a:cubicBezTo>
                  <a:pt x="225253" y="528190"/>
                  <a:pt x="270223" y="450300"/>
                  <a:pt x="329371" y="383764"/>
                </a:cubicBezTo>
                <a:lnTo>
                  <a:pt x="246189" y="239697"/>
                </a:lnTo>
                <a:lnTo>
                  <a:pt x="347994" y="154273"/>
                </a:lnTo>
                <a:lnTo>
                  <a:pt x="475428" y="261208"/>
                </a:lnTo>
                <a:lnTo>
                  <a:pt x="475427" y="261207"/>
                </a:lnTo>
                <a:cubicBezTo>
                  <a:pt x="551224" y="214513"/>
                  <a:pt x="635740" y="183751"/>
                  <a:pt x="723819" y="170801"/>
                </a:cubicBezTo>
                <a:lnTo>
                  <a:pt x="752702" y="6971"/>
                </a:lnTo>
                <a:lnTo>
                  <a:pt x="885598" y="6971"/>
                </a:lnTo>
                <a:lnTo>
                  <a:pt x="914482" y="170801"/>
                </a:lnTo>
                <a:lnTo>
                  <a:pt x="914481" y="170801"/>
                </a:lnTo>
                <a:cubicBezTo>
                  <a:pt x="1002560" y="183752"/>
                  <a:pt x="1087076" y="214513"/>
                  <a:pt x="1162872" y="261208"/>
                </a:cubicBezTo>
                <a:close/>
              </a:path>
            </a:pathLst>
          </a:custGeom>
          <a:gradFill rotWithShape="1">
            <a:gsLst>
              <a:gs pos="0">
                <a:srgbClr val="7F7F7F"/>
              </a:gs>
              <a:gs pos="16000">
                <a:srgbClr val="595959"/>
              </a:gs>
              <a:gs pos="34000">
                <a:srgbClr val="7F7F7F"/>
              </a:gs>
              <a:gs pos="49001">
                <a:srgbClr val="595959"/>
              </a:gs>
              <a:gs pos="74001">
                <a:srgbClr val="7F7F7F"/>
              </a:gs>
              <a:gs pos="100000">
                <a:srgbClr val="7F7F7F"/>
              </a:gs>
            </a:gsLst>
            <a:lin ang="2400000"/>
          </a:gradFill>
          <a:ln w="9525">
            <a:solidFill>
              <a:srgbClr val="4040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55" name="Oval 54"/>
          <p:cNvSpPr/>
          <p:nvPr/>
        </p:nvSpPr>
        <p:spPr>
          <a:xfrm>
            <a:off x="5517926" y="1834926"/>
            <a:ext cx="1041849" cy="1041849"/>
          </a:xfrm>
          <a:prstGeom prst="ellipse">
            <a:avLst/>
          </a:prstGeom>
          <a:gradFill flip="none" rotWithShape="1">
            <a:gsLst>
              <a:gs pos="42000">
                <a:schemeClr val="bg1"/>
              </a:gs>
              <a:gs pos="81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381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5664200" y="1930400"/>
            <a:ext cx="812800" cy="685800"/>
          </a:xfrm>
          <a:prstGeom prst="ellipse">
            <a:avLst/>
          </a:prstGeom>
          <a:gradFill>
            <a:gsLst>
              <a:gs pos="21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516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32" name=" 3"/>
          <p:cNvSpPr>
            <a:spLocks noChangeArrowheads="1"/>
          </p:cNvSpPr>
          <p:nvPr/>
        </p:nvSpPr>
        <p:spPr bwMode="auto">
          <a:xfrm>
            <a:off x="1905000" y="1600200"/>
            <a:ext cx="1638300" cy="1638300"/>
          </a:xfrm>
          <a:custGeom>
            <a:avLst/>
            <a:gdLst>
              <a:gd name="T0" fmla="*/ 1341208 w 1638300"/>
              <a:gd name="T1" fmla="*/ 196985 h 1638300"/>
              <a:gd name="T2" fmla="*/ 1618990 w 1638300"/>
              <a:gd name="T3" fmla="*/ 678117 h 1638300"/>
              <a:gd name="T4" fmla="*/ 1522517 w 1638300"/>
              <a:gd name="T5" fmla="*/ 1225239 h 1638300"/>
              <a:gd name="T6" fmla="*/ 1096932 w 1638300"/>
              <a:gd name="T7" fmla="*/ 1582348 h 1638300"/>
              <a:gd name="T8" fmla="*/ 1 w 1638300"/>
              <a:gd name="T9" fmla="*/ 1582348 h 1638300"/>
              <a:gd name="T10" fmla="*/ 1 w 1638300"/>
              <a:gd name="T11" fmla="*/ 1225239 h 1638300"/>
              <a:gd name="T12" fmla="*/ 1 w 1638300"/>
              <a:gd name="T13" fmla="*/ 678117 h 1638300"/>
              <a:gd name="T14" fmla="*/ 1 w 1638300"/>
              <a:gd name="T15" fmla="*/ 196985 h 1638300"/>
              <a:gd name="T16" fmla="*/ 819150 w 1638300"/>
              <a:gd name="T17" fmla="*/ 6971 h 1638300"/>
              <a:gd name="T18" fmla="*/ 3 60000 65536"/>
              <a:gd name="T19" fmla="*/ 4 60000 65536"/>
              <a:gd name="T20" fmla="*/ 0 60000 65536"/>
              <a:gd name="T21" fmla="*/ 1 60000 65536"/>
              <a:gd name="T22" fmla="*/ 1 60000 65536"/>
              <a:gd name="T23" fmla="*/ 2 60000 65536"/>
              <a:gd name="T24" fmla="*/ 2 60000 65536"/>
              <a:gd name="T25" fmla="*/ 3 60000 65536"/>
              <a:gd name="T26" fmla="*/ 3 60000 65536"/>
              <a:gd name="T27" fmla="*/ 329371 w 1638300"/>
              <a:gd name="T28" fmla="*/ 383764 h 1638300"/>
              <a:gd name="T29" fmla="*/ 1308929 w 1638300"/>
              <a:gd name="T30" fmla="*/ 1225884 h 16383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38300" h="1638300">
                <a:moveTo>
                  <a:pt x="1162872" y="261208"/>
                </a:moveTo>
                <a:lnTo>
                  <a:pt x="1290306" y="154273"/>
                </a:lnTo>
                <a:lnTo>
                  <a:pt x="1392111" y="239697"/>
                </a:lnTo>
                <a:lnTo>
                  <a:pt x="1308929" y="383764"/>
                </a:lnTo>
                <a:lnTo>
                  <a:pt x="1308928" y="383764"/>
                </a:lnTo>
                <a:cubicBezTo>
                  <a:pt x="1368076" y="450300"/>
                  <a:pt x="1413046" y="528190"/>
                  <a:pt x="1441094" y="612682"/>
                </a:cubicBezTo>
                <a:lnTo>
                  <a:pt x="1607451" y="612678"/>
                </a:lnTo>
                <a:lnTo>
                  <a:pt x="1630529" y="743555"/>
                </a:lnTo>
                <a:lnTo>
                  <a:pt x="1474203" y="800449"/>
                </a:lnTo>
                <a:lnTo>
                  <a:pt x="1474203" y="800448"/>
                </a:lnTo>
                <a:cubicBezTo>
                  <a:pt x="1474381" y="806681"/>
                  <a:pt x="1474470" y="812915"/>
                  <a:pt x="1474470" y="819150"/>
                </a:cubicBezTo>
                <a:cubicBezTo>
                  <a:pt x="1474470" y="901880"/>
                  <a:pt x="1458804" y="983862"/>
                  <a:pt x="1428302" y="1060765"/>
                </a:cubicBezTo>
                <a:lnTo>
                  <a:pt x="1555742" y="1167693"/>
                </a:lnTo>
                <a:lnTo>
                  <a:pt x="1489293" y="1282785"/>
                </a:lnTo>
                <a:lnTo>
                  <a:pt x="1332971" y="1225884"/>
                </a:lnTo>
                <a:lnTo>
                  <a:pt x="1332970" y="1225883"/>
                </a:lnTo>
                <a:cubicBezTo>
                  <a:pt x="1277716" y="1295686"/>
                  <a:pt x="1208818" y="1353498"/>
                  <a:pt x="1130481" y="1395793"/>
                </a:cubicBezTo>
                <a:lnTo>
                  <a:pt x="1159373" y="1559622"/>
                </a:lnTo>
                <a:lnTo>
                  <a:pt x="1034490" y="1605075"/>
                </a:lnTo>
                <a:lnTo>
                  <a:pt x="951316" y="1461004"/>
                </a:lnTo>
                <a:lnTo>
                  <a:pt x="951315" y="1461003"/>
                </a:lnTo>
                <a:cubicBezTo>
                  <a:pt x="907830" y="1469958"/>
                  <a:pt x="863547" y="1474469"/>
                  <a:pt x="819150" y="1474470"/>
                </a:cubicBezTo>
                <a:cubicBezTo>
                  <a:pt x="774752" y="1474470"/>
                  <a:pt x="730469" y="1469958"/>
                  <a:pt x="686984" y="1461003"/>
                </a:cubicBezTo>
                <a:lnTo>
                  <a:pt x="603810" y="1605075"/>
                </a:lnTo>
                <a:lnTo>
                  <a:pt x="478927" y="1559622"/>
                </a:lnTo>
                <a:lnTo>
                  <a:pt x="507819" y="1395793"/>
                </a:lnTo>
                <a:lnTo>
                  <a:pt x="507818" y="1395793"/>
                </a:lnTo>
                <a:cubicBezTo>
                  <a:pt x="429481" y="1353498"/>
                  <a:pt x="360583" y="1295686"/>
                  <a:pt x="305329" y="1225883"/>
                </a:cubicBezTo>
                <a:lnTo>
                  <a:pt x="149007" y="1282785"/>
                </a:lnTo>
                <a:lnTo>
                  <a:pt x="82558" y="1167693"/>
                </a:lnTo>
                <a:lnTo>
                  <a:pt x="209998" y="1060765"/>
                </a:lnTo>
                <a:lnTo>
                  <a:pt x="209997" y="1060765"/>
                </a:lnTo>
                <a:cubicBezTo>
                  <a:pt x="179495" y="983862"/>
                  <a:pt x="163830" y="901880"/>
                  <a:pt x="163830" y="819150"/>
                </a:cubicBezTo>
                <a:cubicBezTo>
                  <a:pt x="163829" y="812915"/>
                  <a:pt x="163918" y="806681"/>
                  <a:pt x="164096" y="800448"/>
                </a:cubicBezTo>
                <a:lnTo>
                  <a:pt x="7771" y="743555"/>
                </a:lnTo>
                <a:lnTo>
                  <a:pt x="30849" y="612678"/>
                </a:lnTo>
                <a:lnTo>
                  <a:pt x="197205" y="612682"/>
                </a:lnTo>
                <a:cubicBezTo>
                  <a:pt x="225253" y="528190"/>
                  <a:pt x="270223" y="450300"/>
                  <a:pt x="329371" y="383764"/>
                </a:cubicBezTo>
                <a:lnTo>
                  <a:pt x="246189" y="239697"/>
                </a:lnTo>
                <a:lnTo>
                  <a:pt x="347994" y="154273"/>
                </a:lnTo>
                <a:lnTo>
                  <a:pt x="475428" y="261208"/>
                </a:lnTo>
                <a:lnTo>
                  <a:pt x="475427" y="261207"/>
                </a:lnTo>
                <a:cubicBezTo>
                  <a:pt x="551224" y="214513"/>
                  <a:pt x="635740" y="183751"/>
                  <a:pt x="723819" y="170801"/>
                </a:cubicBezTo>
                <a:lnTo>
                  <a:pt x="752702" y="6971"/>
                </a:lnTo>
                <a:lnTo>
                  <a:pt x="885598" y="6971"/>
                </a:lnTo>
                <a:lnTo>
                  <a:pt x="914482" y="170801"/>
                </a:lnTo>
                <a:lnTo>
                  <a:pt x="914481" y="170801"/>
                </a:lnTo>
                <a:cubicBezTo>
                  <a:pt x="1002560" y="183752"/>
                  <a:pt x="1087076" y="214513"/>
                  <a:pt x="1162872" y="261208"/>
                </a:cubicBezTo>
                <a:close/>
              </a:path>
            </a:pathLst>
          </a:custGeom>
          <a:gradFill rotWithShape="1">
            <a:gsLst>
              <a:gs pos="0">
                <a:srgbClr val="7F7F7F"/>
              </a:gs>
              <a:gs pos="16000">
                <a:srgbClr val="595959"/>
              </a:gs>
              <a:gs pos="34000">
                <a:srgbClr val="7F7F7F"/>
              </a:gs>
              <a:gs pos="49001">
                <a:srgbClr val="595959"/>
              </a:gs>
              <a:gs pos="74001">
                <a:srgbClr val="7F7F7F"/>
              </a:gs>
              <a:gs pos="100000">
                <a:srgbClr val="7F7F7F"/>
              </a:gs>
            </a:gsLst>
            <a:lin ang="2400000"/>
          </a:gradFill>
          <a:ln w="9525">
            <a:solidFill>
              <a:srgbClr val="4040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63" name="Oval 62"/>
          <p:cNvSpPr/>
          <p:nvPr/>
        </p:nvSpPr>
        <p:spPr>
          <a:xfrm>
            <a:off x="2203226" y="1898426"/>
            <a:ext cx="1041849" cy="1041849"/>
          </a:xfrm>
          <a:prstGeom prst="ellipse">
            <a:avLst/>
          </a:prstGeom>
          <a:gradFill flip="none" rotWithShape="1">
            <a:gsLst>
              <a:gs pos="42000">
                <a:schemeClr val="bg1"/>
              </a:gs>
              <a:gs pos="81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381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2349500" y="1993900"/>
            <a:ext cx="812800" cy="685800"/>
          </a:xfrm>
          <a:prstGeom prst="ellipse">
            <a:avLst/>
          </a:prstGeom>
          <a:gradFill>
            <a:gsLst>
              <a:gs pos="21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516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" name=" 3"/>
          <p:cNvSpPr>
            <a:spLocks noChangeArrowheads="1"/>
          </p:cNvSpPr>
          <p:nvPr/>
        </p:nvSpPr>
        <p:spPr bwMode="auto">
          <a:xfrm>
            <a:off x="3225800" y="2222500"/>
            <a:ext cx="2235200" cy="2235200"/>
          </a:xfrm>
          <a:custGeom>
            <a:avLst/>
            <a:gdLst>
              <a:gd name="T0" fmla="*/ 1829866 w 2235200"/>
              <a:gd name="T1" fmla="*/ 268755 h 2235200"/>
              <a:gd name="T2" fmla="*/ 2208855 w 2235200"/>
              <a:gd name="T3" fmla="*/ 925182 h 2235200"/>
              <a:gd name="T4" fmla="*/ 2077233 w 2235200"/>
              <a:gd name="T5" fmla="*/ 1671644 h 2235200"/>
              <a:gd name="T6" fmla="*/ 1496589 w 2235200"/>
              <a:gd name="T7" fmla="*/ 2158863 h 2235200"/>
              <a:gd name="T8" fmla="*/ 1 w 2235200"/>
              <a:gd name="T9" fmla="*/ 2158863 h 2235200"/>
              <a:gd name="T10" fmla="*/ 1 w 2235200"/>
              <a:gd name="T11" fmla="*/ 1671644 h 2235200"/>
              <a:gd name="T12" fmla="*/ 1 w 2235200"/>
              <a:gd name="T13" fmla="*/ 925182 h 2235200"/>
              <a:gd name="T14" fmla="*/ 1 w 2235200"/>
              <a:gd name="T15" fmla="*/ 268755 h 2235200"/>
              <a:gd name="T16" fmla="*/ 1117600 w 2235200"/>
              <a:gd name="T17" fmla="*/ 9511 h 2235200"/>
              <a:gd name="T18" fmla="*/ 3 60000 65536"/>
              <a:gd name="T19" fmla="*/ 4 60000 65536"/>
              <a:gd name="T20" fmla="*/ 0 60000 65536"/>
              <a:gd name="T21" fmla="*/ 1 60000 65536"/>
              <a:gd name="T22" fmla="*/ 1 60000 65536"/>
              <a:gd name="T23" fmla="*/ 2 60000 65536"/>
              <a:gd name="T24" fmla="*/ 2 60000 65536"/>
              <a:gd name="T25" fmla="*/ 3 60000 65536"/>
              <a:gd name="T26" fmla="*/ 3 60000 65536"/>
              <a:gd name="T27" fmla="*/ 449375 w 2235200"/>
              <a:gd name="T28" fmla="*/ 523585 h 2235200"/>
              <a:gd name="T29" fmla="*/ 1785825 w 2235200"/>
              <a:gd name="T30" fmla="*/ 1672524 h 22352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235200" h="2235200">
                <a:moveTo>
                  <a:pt x="1586555" y="356377"/>
                </a:moveTo>
                <a:lnTo>
                  <a:pt x="1760418" y="210481"/>
                </a:lnTo>
                <a:lnTo>
                  <a:pt x="1899314" y="327029"/>
                </a:lnTo>
                <a:lnTo>
                  <a:pt x="1785825" y="523585"/>
                </a:lnTo>
                <a:lnTo>
                  <a:pt x="1785825" y="523584"/>
                </a:lnTo>
                <a:cubicBezTo>
                  <a:pt x="1866522" y="614363"/>
                  <a:pt x="1927876" y="720632"/>
                  <a:pt x="1966144" y="835906"/>
                </a:cubicBezTo>
                <a:lnTo>
                  <a:pt x="2193112" y="835901"/>
                </a:lnTo>
                <a:lnTo>
                  <a:pt x="2224597" y="1014463"/>
                </a:lnTo>
                <a:lnTo>
                  <a:pt x="2011316" y="1092085"/>
                </a:lnTo>
                <a:lnTo>
                  <a:pt x="2011315" y="1092085"/>
                </a:lnTo>
                <a:cubicBezTo>
                  <a:pt x="2011558" y="1100587"/>
                  <a:pt x="2011680" y="1109093"/>
                  <a:pt x="2011680" y="1117600"/>
                </a:cubicBezTo>
                <a:cubicBezTo>
                  <a:pt x="2011680" y="1230472"/>
                  <a:pt x="1990307" y="1342324"/>
                  <a:pt x="1948691" y="1447244"/>
                </a:cubicBezTo>
                <a:lnTo>
                  <a:pt x="2122562" y="1593132"/>
                </a:lnTo>
                <a:lnTo>
                  <a:pt x="2031904" y="1750157"/>
                </a:lnTo>
                <a:lnTo>
                  <a:pt x="1818627" y="1672524"/>
                </a:lnTo>
                <a:lnTo>
                  <a:pt x="1818626" y="1672523"/>
                </a:lnTo>
                <a:cubicBezTo>
                  <a:pt x="1743240" y="1767758"/>
                  <a:pt x="1649240" y="1846633"/>
                  <a:pt x="1542361" y="1904337"/>
                </a:cubicBezTo>
                <a:lnTo>
                  <a:pt x="1581780" y="2127856"/>
                </a:lnTo>
                <a:lnTo>
                  <a:pt x="1411398" y="2189870"/>
                </a:lnTo>
                <a:lnTo>
                  <a:pt x="1297919" y="1993308"/>
                </a:lnTo>
                <a:lnTo>
                  <a:pt x="1297918" y="1993307"/>
                </a:lnTo>
                <a:cubicBezTo>
                  <a:pt x="1238589" y="2005524"/>
                  <a:pt x="1178172" y="2011679"/>
                  <a:pt x="1117599" y="2011680"/>
                </a:cubicBezTo>
                <a:cubicBezTo>
                  <a:pt x="1057025" y="2011680"/>
                  <a:pt x="996608" y="2005524"/>
                  <a:pt x="937280" y="1993307"/>
                </a:cubicBezTo>
                <a:lnTo>
                  <a:pt x="823802" y="2189870"/>
                </a:lnTo>
                <a:lnTo>
                  <a:pt x="653420" y="2127856"/>
                </a:lnTo>
                <a:lnTo>
                  <a:pt x="692839" y="1904338"/>
                </a:lnTo>
                <a:lnTo>
                  <a:pt x="692838" y="1904338"/>
                </a:lnTo>
                <a:cubicBezTo>
                  <a:pt x="585960" y="1846634"/>
                  <a:pt x="491960" y="1767758"/>
                  <a:pt x="416573" y="1672524"/>
                </a:cubicBezTo>
                <a:lnTo>
                  <a:pt x="203296" y="1750157"/>
                </a:lnTo>
                <a:lnTo>
                  <a:pt x="112638" y="1593132"/>
                </a:lnTo>
                <a:lnTo>
                  <a:pt x="286508" y="1447245"/>
                </a:lnTo>
                <a:lnTo>
                  <a:pt x="286508" y="1447244"/>
                </a:lnTo>
                <a:cubicBezTo>
                  <a:pt x="244892" y="1342324"/>
                  <a:pt x="223520" y="1230472"/>
                  <a:pt x="223520" y="1117600"/>
                </a:cubicBezTo>
                <a:cubicBezTo>
                  <a:pt x="223519" y="1109093"/>
                  <a:pt x="223641" y="1100587"/>
                  <a:pt x="223884" y="1092085"/>
                </a:cubicBezTo>
                <a:lnTo>
                  <a:pt x="10603" y="1014463"/>
                </a:lnTo>
                <a:lnTo>
                  <a:pt x="42088" y="835901"/>
                </a:lnTo>
                <a:lnTo>
                  <a:pt x="269055" y="835907"/>
                </a:lnTo>
                <a:cubicBezTo>
                  <a:pt x="307323" y="720632"/>
                  <a:pt x="368677" y="614363"/>
                  <a:pt x="449374" y="523585"/>
                </a:cubicBezTo>
                <a:lnTo>
                  <a:pt x="335886" y="327029"/>
                </a:lnTo>
                <a:lnTo>
                  <a:pt x="474782" y="210481"/>
                </a:lnTo>
                <a:lnTo>
                  <a:pt x="648645" y="356377"/>
                </a:lnTo>
                <a:cubicBezTo>
                  <a:pt x="752057" y="292669"/>
                  <a:pt x="867366" y="250700"/>
                  <a:pt x="987535" y="233031"/>
                </a:cubicBezTo>
                <a:lnTo>
                  <a:pt x="1026942" y="9511"/>
                </a:lnTo>
                <a:lnTo>
                  <a:pt x="1208258" y="9511"/>
                </a:lnTo>
                <a:lnTo>
                  <a:pt x="1247665" y="233031"/>
                </a:lnTo>
                <a:lnTo>
                  <a:pt x="1247664" y="233031"/>
                </a:lnTo>
                <a:cubicBezTo>
                  <a:pt x="1367833" y="250700"/>
                  <a:pt x="1483142" y="292669"/>
                  <a:pt x="1586554" y="356377"/>
                </a:cubicBezTo>
                <a:close/>
              </a:path>
            </a:pathLst>
          </a:custGeom>
          <a:gradFill rotWithShape="1">
            <a:gsLst>
              <a:gs pos="0">
                <a:srgbClr val="7F7F7F"/>
              </a:gs>
              <a:gs pos="16000">
                <a:srgbClr val="595959"/>
              </a:gs>
              <a:gs pos="34000">
                <a:srgbClr val="BFBFBF"/>
              </a:gs>
              <a:gs pos="49001">
                <a:srgbClr val="404040"/>
              </a:gs>
              <a:gs pos="74001">
                <a:srgbClr val="7F7F7F"/>
              </a:gs>
              <a:gs pos="100000">
                <a:srgbClr val="7F7F7F"/>
              </a:gs>
            </a:gsLst>
            <a:lin ang="2400000"/>
          </a:gradFill>
          <a:ln w="9525">
            <a:solidFill>
              <a:srgbClr val="4040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37" name=" 3"/>
          <p:cNvSpPr>
            <a:spLocks noChangeArrowheads="1"/>
          </p:cNvSpPr>
          <p:nvPr/>
        </p:nvSpPr>
        <p:spPr bwMode="auto">
          <a:xfrm>
            <a:off x="3543300" y="635000"/>
            <a:ext cx="1638300" cy="1638300"/>
          </a:xfrm>
          <a:custGeom>
            <a:avLst/>
            <a:gdLst>
              <a:gd name="T0" fmla="*/ 1341208 w 1638300"/>
              <a:gd name="T1" fmla="*/ 196985 h 1638300"/>
              <a:gd name="T2" fmla="*/ 1618990 w 1638300"/>
              <a:gd name="T3" fmla="*/ 678117 h 1638300"/>
              <a:gd name="T4" fmla="*/ 1522517 w 1638300"/>
              <a:gd name="T5" fmla="*/ 1225239 h 1638300"/>
              <a:gd name="T6" fmla="*/ 1096932 w 1638300"/>
              <a:gd name="T7" fmla="*/ 1582348 h 1638300"/>
              <a:gd name="T8" fmla="*/ 1 w 1638300"/>
              <a:gd name="T9" fmla="*/ 1582348 h 1638300"/>
              <a:gd name="T10" fmla="*/ 1 w 1638300"/>
              <a:gd name="T11" fmla="*/ 1225239 h 1638300"/>
              <a:gd name="T12" fmla="*/ 1 w 1638300"/>
              <a:gd name="T13" fmla="*/ 678117 h 1638300"/>
              <a:gd name="T14" fmla="*/ 1 w 1638300"/>
              <a:gd name="T15" fmla="*/ 196985 h 1638300"/>
              <a:gd name="T16" fmla="*/ 819150 w 1638300"/>
              <a:gd name="T17" fmla="*/ 6971 h 1638300"/>
              <a:gd name="T18" fmla="*/ 3 60000 65536"/>
              <a:gd name="T19" fmla="*/ 4 60000 65536"/>
              <a:gd name="T20" fmla="*/ 0 60000 65536"/>
              <a:gd name="T21" fmla="*/ 1 60000 65536"/>
              <a:gd name="T22" fmla="*/ 1 60000 65536"/>
              <a:gd name="T23" fmla="*/ 2 60000 65536"/>
              <a:gd name="T24" fmla="*/ 2 60000 65536"/>
              <a:gd name="T25" fmla="*/ 3 60000 65536"/>
              <a:gd name="T26" fmla="*/ 3 60000 65536"/>
              <a:gd name="T27" fmla="*/ 329371 w 1638300"/>
              <a:gd name="T28" fmla="*/ 383764 h 1638300"/>
              <a:gd name="T29" fmla="*/ 1308929 w 1638300"/>
              <a:gd name="T30" fmla="*/ 1225884 h 16383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38300" h="1638300">
                <a:moveTo>
                  <a:pt x="1162872" y="261208"/>
                </a:moveTo>
                <a:lnTo>
                  <a:pt x="1290306" y="154273"/>
                </a:lnTo>
                <a:lnTo>
                  <a:pt x="1392111" y="239697"/>
                </a:lnTo>
                <a:lnTo>
                  <a:pt x="1308929" y="383764"/>
                </a:lnTo>
                <a:lnTo>
                  <a:pt x="1308928" y="383764"/>
                </a:lnTo>
                <a:cubicBezTo>
                  <a:pt x="1368076" y="450300"/>
                  <a:pt x="1413046" y="528190"/>
                  <a:pt x="1441094" y="612682"/>
                </a:cubicBezTo>
                <a:lnTo>
                  <a:pt x="1607451" y="612678"/>
                </a:lnTo>
                <a:lnTo>
                  <a:pt x="1630529" y="743555"/>
                </a:lnTo>
                <a:lnTo>
                  <a:pt x="1474203" y="800449"/>
                </a:lnTo>
                <a:lnTo>
                  <a:pt x="1474203" y="800448"/>
                </a:lnTo>
                <a:cubicBezTo>
                  <a:pt x="1474381" y="806681"/>
                  <a:pt x="1474470" y="812915"/>
                  <a:pt x="1474470" y="819150"/>
                </a:cubicBezTo>
                <a:cubicBezTo>
                  <a:pt x="1474470" y="901880"/>
                  <a:pt x="1458804" y="983862"/>
                  <a:pt x="1428302" y="1060765"/>
                </a:cubicBezTo>
                <a:lnTo>
                  <a:pt x="1555742" y="1167693"/>
                </a:lnTo>
                <a:lnTo>
                  <a:pt x="1489293" y="1282785"/>
                </a:lnTo>
                <a:lnTo>
                  <a:pt x="1332971" y="1225884"/>
                </a:lnTo>
                <a:lnTo>
                  <a:pt x="1332970" y="1225883"/>
                </a:lnTo>
                <a:cubicBezTo>
                  <a:pt x="1277716" y="1295686"/>
                  <a:pt x="1208818" y="1353498"/>
                  <a:pt x="1130481" y="1395793"/>
                </a:cubicBezTo>
                <a:lnTo>
                  <a:pt x="1159373" y="1559622"/>
                </a:lnTo>
                <a:lnTo>
                  <a:pt x="1034490" y="1605075"/>
                </a:lnTo>
                <a:lnTo>
                  <a:pt x="951316" y="1461004"/>
                </a:lnTo>
                <a:lnTo>
                  <a:pt x="951315" y="1461003"/>
                </a:lnTo>
                <a:cubicBezTo>
                  <a:pt x="907830" y="1469958"/>
                  <a:pt x="863547" y="1474469"/>
                  <a:pt x="819150" y="1474470"/>
                </a:cubicBezTo>
                <a:cubicBezTo>
                  <a:pt x="774752" y="1474470"/>
                  <a:pt x="730469" y="1469958"/>
                  <a:pt x="686984" y="1461003"/>
                </a:cubicBezTo>
                <a:lnTo>
                  <a:pt x="603810" y="1605075"/>
                </a:lnTo>
                <a:lnTo>
                  <a:pt x="478927" y="1559622"/>
                </a:lnTo>
                <a:lnTo>
                  <a:pt x="507819" y="1395793"/>
                </a:lnTo>
                <a:lnTo>
                  <a:pt x="507818" y="1395793"/>
                </a:lnTo>
                <a:cubicBezTo>
                  <a:pt x="429481" y="1353498"/>
                  <a:pt x="360583" y="1295686"/>
                  <a:pt x="305329" y="1225883"/>
                </a:cubicBezTo>
                <a:lnTo>
                  <a:pt x="149007" y="1282785"/>
                </a:lnTo>
                <a:lnTo>
                  <a:pt x="82558" y="1167693"/>
                </a:lnTo>
                <a:lnTo>
                  <a:pt x="209998" y="1060765"/>
                </a:lnTo>
                <a:lnTo>
                  <a:pt x="209997" y="1060765"/>
                </a:lnTo>
                <a:cubicBezTo>
                  <a:pt x="179495" y="983862"/>
                  <a:pt x="163830" y="901880"/>
                  <a:pt x="163830" y="819150"/>
                </a:cubicBezTo>
                <a:cubicBezTo>
                  <a:pt x="163829" y="812915"/>
                  <a:pt x="163918" y="806681"/>
                  <a:pt x="164096" y="800448"/>
                </a:cubicBezTo>
                <a:lnTo>
                  <a:pt x="7771" y="743555"/>
                </a:lnTo>
                <a:lnTo>
                  <a:pt x="30849" y="612678"/>
                </a:lnTo>
                <a:lnTo>
                  <a:pt x="197205" y="612682"/>
                </a:lnTo>
                <a:cubicBezTo>
                  <a:pt x="225253" y="528190"/>
                  <a:pt x="270223" y="450300"/>
                  <a:pt x="329371" y="383764"/>
                </a:cubicBezTo>
                <a:lnTo>
                  <a:pt x="246189" y="239697"/>
                </a:lnTo>
                <a:lnTo>
                  <a:pt x="347994" y="154273"/>
                </a:lnTo>
                <a:lnTo>
                  <a:pt x="475428" y="261208"/>
                </a:lnTo>
                <a:lnTo>
                  <a:pt x="475427" y="261207"/>
                </a:lnTo>
                <a:cubicBezTo>
                  <a:pt x="551224" y="214513"/>
                  <a:pt x="635740" y="183751"/>
                  <a:pt x="723819" y="170801"/>
                </a:cubicBezTo>
                <a:lnTo>
                  <a:pt x="752702" y="6971"/>
                </a:lnTo>
                <a:lnTo>
                  <a:pt x="885598" y="6971"/>
                </a:lnTo>
                <a:lnTo>
                  <a:pt x="914482" y="170801"/>
                </a:lnTo>
                <a:lnTo>
                  <a:pt x="914481" y="170801"/>
                </a:lnTo>
                <a:cubicBezTo>
                  <a:pt x="1002560" y="183752"/>
                  <a:pt x="1087076" y="214513"/>
                  <a:pt x="1162872" y="261208"/>
                </a:cubicBezTo>
                <a:close/>
              </a:path>
            </a:pathLst>
          </a:custGeom>
          <a:gradFill rotWithShape="1">
            <a:gsLst>
              <a:gs pos="0">
                <a:srgbClr val="7F7F7F"/>
              </a:gs>
              <a:gs pos="16000">
                <a:srgbClr val="595959"/>
              </a:gs>
              <a:gs pos="34000">
                <a:srgbClr val="7F7F7F"/>
              </a:gs>
              <a:gs pos="49001">
                <a:srgbClr val="595959"/>
              </a:gs>
              <a:gs pos="74001">
                <a:srgbClr val="7F7F7F"/>
              </a:gs>
              <a:gs pos="100000">
                <a:srgbClr val="7F7F7F"/>
              </a:gs>
            </a:gsLst>
            <a:lin ang="2400000"/>
          </a:gradFill>
          <a:ln w="9525">
            <a:solidFill>
              <a:srgbClr val="4040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36" name="Oval 35"/>
          <p:cNvSpPr/>
          <p:nvPr/>
        </p:nvSpPr>
        <p:spPr>
          <a:xfrm>
            <a:off x="3841526" y="933226"/>
            <a:ext cx="1041849" cy="1041849"/>
          </a:xfrm>
          <a:prstGeom prst="ellipse">
            <a:avLst/>
          </a:prstGeom>
          <a:gradFill flip="none" rotWithShape="1">
            <a:gsLst>
              <a:gs pos="42000">
                <a:schemeClr val="bg1"/>
              </a:gs>
              <a:gs pos="81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381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2" name="Ellipse 98"/>
          <p:cNvSpPr/>
          <p:nvPr/>
        </p:nvSpPr>
        <p:spPr bwMode="auto">
          <a:xfrm>
            <a:off x="1536700" y="6107058"/>
            <a:ext cx="6134100" cy="318798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50000"/>
                  <a:lumOff val="5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987800" y="1028700"/>
            <a:ext cx="812800" cy="685800"/>
          </a:xfrm>
          <a:prstGeom prst="ellipse">
            <a:avLst/>
          </a:prstGeom>
          <a:gradFill>
            <a:gsLst>
              <a:gs pos="21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516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3366" name="TextBox 45"/>
          <p:cNvSpPr txBox="1">
            <a:spLocks noChangeArrowheads="1"/>
          </p:cNvSpPr>
          <p:nvPr/>
        </p:nvSpPr>
        <p:spPr bwMode="auto">
          <a:xfrm>
            <a:off x="3704084" y="1126485"/>
            <a:ext cx="13719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latin typeface="Calibri" pitchFamily="34" charset="0"/>
              </a:rPr>
              <a:t>ΤΕΛΙΚΟΙ</a:t>
            </a:r>
          </a:p>
          <a:p>
            <a:pPr algn="ctr"/>
            <a:r>
              <a:rPr lang="el-GR" b="1" dirty="0" smtClean="0">
                <a:latin typeface="Calibri" pitchFamily="34" charset="0"/>
              </a:rPr>
              <a:t>ΧΡΗΣΤΕΣ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3632682" y="2629382"/>
            <a:ext cx="1421437" cy="1421437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>
              <a:solidFill>
                <a:srgbClr val="FFFFFF"/>
              </a:solidFill>
              <a:ea typeface="ＭＳ Ｐゴシック" pitchFamily="34" charset="-128"/>
            </a:endParaRPr>
          </a:p>
        </p:txBody>
      </p:sp>
      <p:grpSp>
        <p:nvGrpSpPr>
          <p:cNvPr id="2" name="Group 73"/>
          <p:cNvGrpSpPr/>
          <p:nvPr/>
        </p:nvGrpSpPr>
        <p:grpSpPr>
          <a:xfrm>
            <a:off x="3962400" y="2857499"/>
            <a:ext cx="887093" cy="1077383"/>
            <a:chOff x="1385358" y="1116542"/>
            <a:chExt cx="3690409" cy="4482041"/>
          </a:xfrm>
          <a:solidFill>
            <a:schemeClr val="tx2">
              <a:lumMod val="75000"/>
            </a:schemeClr>
          </a:solidFill>
        </p:grpSpPr>
        <p:sp>
          <p:nvSpPr>
            <p:cNvPr id="75" name="Freeform 74"/>
            <p:cNvSpPr/>
            <p:nvPr/>
          </p:nvSpPr>
          <p:spPr>
            <a:xfrm>
              <a:off x="2819401" y="1797050"/>
              <a:ext cx="800100" cy="1187450"/>
            </a:xfrm>
            <a:custGeom>
              <a:avLst/>
              <a:gdLst>
                <a:gd name="connsiteX0" fmla="*/ 67733 w 764645"/>
                <a:gd name="connsiteY0" fmla="*/ 49212 h 1087966"/>
                <a:gd name="connsiteX1" fmla="*/ 270933 w 764645"/>
                <a:gd name="connsiteY1" fmla="*/ 166687 h 1087966"/>
                <a:gd name="connsiteX2" fmla="*/ 455083 w 764645"/>
                <a:gd name="connsiteY2" fmla="*/ 290512 h 1087966"/>
                <a:gd name="connsiteX3" fmla="*/ 531283 w 764645"/>
                <a:gd name="connsiteY3" fmla="*/ 344487 h 1087966"/>
                <a:gd name="connsiteX4" fmla="*/ 575733 w 764645"/>
                <a:gd name="connsiteY4" fmla="*/ 477837 h 1087966"/>
                <a:gd name="connsiteX5" fmla="*/ 648758 w 764645"/>
                <a:gd name="connsiteY5" fmla="*/ 706437 h 1087966"/>
                <a:gd name="connsiteX6" fmla="*/ 753533 w 764645"/>
                <a:gd name="connsiteY6" fmla="*/ 887412 h 1087966"/>
                <a:gd name="connsiteX7" fmla="*/ 715433 w 764645"/>
                <a:gd name="connsiteY7" fmla="*/ 1017587 h 1087966"/>
                <a:gd name="connsiteX8" fmla="*/ 597958 w 764645"/>
                <a:gd name="connsiteY8" fmla="*/ 995362 h 1087966"/>
                <a:gd name="connsiteX9" fmla="*/ 89958 w 764645"/>
                <a:gd name="connsiteY9" fmla="*/ 461962 h 1087966"/>
                <a:gd name="connsiteX10" fmla="*/ 67733 w 764645"/>
                <a:gd name="connsiteY10" fmla="*/ 49212 h 108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64645" h="1087966">
                  <a:moveTo>
                    <a:pt x="67733" y="49212"/>
                  </a:moveTo>
                  <a:cubicBezTo>
                    <a:pt x="97895" y="0"/>
                    <a:pt x="206375" y="126470"/>
                    <a:pt x="270933" y="166687"/>
                  </a:cubicBezTo>
                  <a:cubicBezTo>
                    <a:pt x="335491" y="206904"/>
                    <a:pt x="411691" y="260879"/>
                    <a:pt x="455083" y="290512"/>
                  </a:cubicBezTo>
                  <a:cubicBezTo>
                    <a:pt x="498475" y="320145"/>
                    <a:pt x="511175" y="313266"/>
                    <a:pt x="531283" y="344487"/>
                  </a:cubicBezTo>
                  <a:cubicBezTo>
                    <a:pt x="551391" y="375708"/>
                    <a:pt x="556154" y="417512"/>
                    <a:pt x="575733" y="477837"/>
                  </a:cubicBezTo>
                  <a:cubicBezTo>
                    <a:pt x="595312" y="538162"/>
                    <a:pt x="619125" y="638175"/>
                    <a:pt x="648758" y="706437"/>
                  </a:cubicBezTo>
                  <a:cubicBezTo>
                    <a:pt x="678391" y="774699"/>
                    <a:pt x="742421" y="835554"/>
                    <a:pt x="753533" y="887412"/>
                  </a:cubicBezTo>
                  <a:cubicBezTo>
                    <a:pt x="764645" y="939270"/>
                    <a:pt x="741362" y="999595"/>
                    <a:pt x="715433" y="1017587"/>
                  </a:cubicBezTo>
                  <a:cubicBezTo>
                    <a:pt x="689504" y="1035579"/>
                    <a:pt x="702204" y="1087966"/>
                    <a:pt x="597958" y="995362"/>
                  </a:cubicBezTo>
                  <a:cubicBezTo>
                    <a:pt x="493712" y="902758"/>
                    <a:pt x="179916" y="621241"/>
                    <a:pt x="89958" y="461962"/>
                  </a:cubicBezTo>
                  <a:cubicBezTo>
                    <a:pt x="0" y="302683"/>
                    <a:pt x="37571" y="98424"/>
                    <a:pt x="67733" y="49212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1385358" y="1116542"/>
              <a:ext cx="3690409" cy="4482041"/>
            </a:xfrm>
            <a:custGeom>
              <a:avLst/>
              <a:gdLst>
                <a:gd name="connsiteX0" fmla="*/ 729192 w 3690409"/>
                <a:gd name="connsiteY0" fmla="*/ 737658 h 4482041"/>
                <a:gd name="connsiteX1" fmla="*/ 849842 w 3690409"/>
                <a:gd name="connsiteY1" fmla="*/ 820208 h 4482041"/>
                <a:gd name="connsiteX2" fmla="*/ 830792 w 3690409"/>
                <a:gd name="connsiteY2" fmla="*/ 940858 h 4482041"/>
                <a:gd name="connsiteX3" fmla="*/ 868892 w 3690409"/>
                <a:gd name="connsiteY3" fmla="*/ 1328208 h 4482041"/>
                <a:gd name="connsiteX4" fmla="*/ 868892 w 3690409"/>
                <a:gd name="connsiteY4" fmla="*/ 1506008 h 4482041"/>
                <a:gd name="connsiteX5" fmla="*/ 767292 w 3690409"/>
                <a:gd name="connsiteY5" fmla="*/ 1493308 h 4482041"/>
                <a:gd name="connsiteX6" fmla="*/ 405342 w 3690409"/>
                <a:gd name="connsiteY6" fmla="*/ 1359958 h 4482041"/>
                <a:gd name="connsiteX7" fmla="*/ 329142 w 3690409"/>
                <a:gd name="connsiteY7" fmla="*/ 1296458 h 4482041"/>
                <a:gd name="connsiteX8" fmla="*/ 322792 w 3690409"/>
                <a:gd name="connsiteY8" fmla="*/ 1194858 h 4482041"/>
                <a:gd name="connsiteX9" fmla="*/ 227542 w 3690409"/>
                <a:gd name="connsiteY9" fmla="*/ 1036108 h 4482041"/>
                <a:gd name="connsiteX10" fmla="*/ 195792 w 3690409"/>
                <a:gd name="connsiteY10" fmla="*/ 1036108 h 4482041"/>
                <a:gd name="connsiteX11" fmla="*/ 144992 w 3690409"/>
                <a:gd name="connsiteY11" fmla="*/ 1036108 h 4482041"/>
                <a:gd name="connsiteX12" fmla="*/ 81492 w 3690409"/>
                <a:gd name="connsiteY12" fmla="*/ 1067858 h 4482041"/>
                <a:gd name="connsiteX13" fmla="*/ 11642 w 3690409"/>
                <a:gd name="connsiteY13" fmla="*/ 1144058 h 4482041"/>
                <a:gd name="connsiteX14" fmla="*/ 11642 w 3690409"/>
                <a:gd name="connsiteY14" fmla="*/ 1188508 h 4482041"/>
                <a:gd name="connsiteX15" fmla="*/ 62442 w 3690409"/>
                <a:gd name="connsiteY15" fmla="*/ 1239308 h 4482041"/>
                <a:gd name="connsiteX16" fmla="*/ 132292 w 3690409"/>
                <a:gd name="connsiteY16" fmla="*/ 1385358 h 4482041"/>
                <a:gd name="connsiteX17" fmla="*/ 195792 w 3690409"/>
                <a:gd name="connsiteY17" fmla="*/ 1429808 h 4482041"/>
                <a:gd name="connsiteX18" fmla="*/ 189442 w 3690409"/>
                <a:gd name="connsiteY18" fmla="*/ 1486958 h 4482041"/>
                <a:gd name="connsiteX19" fmla="*/ 310092 w 3690409"/>
                <a:gd name="connsiteY19" fmla="*/ 1588558 h 4482041"/>
                <a:gd name="connsiteX20" fmla="*/ 291042 w 3690409"/>
                <a:gd name="connsiteY20" fmla="*/ 1639358 h 4482041"/>
                <a:gd name="connsiteX21" fmla="*/ 494242 w 3690409"/>
                <a:gd name="connsiteY21" fmla="*/ 1671108 h 4482041"/>
                <a:gd name="connsiteX22" fmla="*/ 741892 w 3690409"/>
                <a:gd name="connsiteY22" fmla="*/ 1772708 h 4482041"/>
                <a:gd name="connsiteX23" fmla="*/ 1053042 w 3690409"/>
                <a:gd name="connsiteY23" fmla="*/ 1842558 h 4482041"/>
                <a:gd name="connsiteX24" fmla="*/ 1110192 w 3690409"/>
                <a:gd name="connsiteY24" fmla="*/ 1823508 h 4482041"/>
                <a:gd name="connsiteX25" fmla="*/ 1307042 w 3690409"/>
                <a:gd name="connsiteY25" fmla="*/ 1950508 h 4482041"/>
                <a:gd name="connsiteX26" fmla="*/ 1370542 w 3690409"/>
                <a:gd name="connsiteY26" fmla="*/ 2134658 h 4482041"/>
                <a:gd name="connsiteX27" fmla="*/ 1332442 w 3690409"/>
                <a:gd name="connsiteY27" fmla="*/ 2280708 h 4482041"/>
                <a:gd name="connsiteX28" fmla="*/ 1186392 w 3690409"/>
                <a:gd name="connsiteY28" fmla="*/ 2560108 h 4482041"/>
                <a:gd name="connsiteX29" fmla="*/ 1027642 w 3690409"/>
                <a:gd name="connsiteY29" fmla="*/ 2871258 h 4482041"/>
                <a:gd name="connsiteX30" fmla="*/ 1014942 w 3690409"/>
                <a:gd name="connsiteY30" fmla="*/ 3207808 h 4482041"/>
                <a:gd name="connsiteX31" fmla="*/ 970492 w 3690409"/>
                <a:gd name="connsiteY31" fmla="*/ 4084108 h 4482041"/>
                <a:gd name="connsiteX32" fmla="*/ 1040342 w 3690409"/>
                <a:gd name="connsiteY32" fmla="*/ 4090458 h 4482041"/>
                <a:gd name="connsiteX33" fmla="*/ 1180042 w 3690409"/>
                <a:gd name="connsiteY33" fmla="*/ 4096808 h 4482041"/>
                <a:gd name="connsiteX34" fmla="*/ 1103842 w 3690409"/>
                <a:gd name="connsiteY34" fmla="*/ 4166658 h 4482041"/>
                <a:gd name="connsiteX35" fmla="*/ 1014942 w 3690409"/>
                <a:gd name="connsiteY35" fmla="*/ 4236508 h 4482041"/>
                <a:gd name="connsiteX36" fmla="*/ 748242 w 3690409"/>
                <a:gd name="connsiteY36" fmla="*/ 4236508 h 4482041"/>
                <a:gd name="connsiteX37" fmla="*/ 741892 w 3690409"/>
                <a:gd name="connsiteY37" fmla="*/ 4319058 h 4482041"/>
                <a:gd name="connsiteX38" fmla="*/ 906992 w 3690409"/>
                <a:gd name="connsiteY38" fmla="*/ 4395258 h 4482041"/>
                <a:gd name="connsiteX39" fmla="*/ 1148292 w 3690409"/>
                <a:gd name="connsiteY39" fmla="*/ 4420658 h 4482041"/>
                <a:gd name="connsiteX40" fmla="*/ 1268942 w 3690409"/>
                <a:gd name="connsiteY40" fmla="*/ 4420658 h 4482041"/>
                <a:gd name="connsiteX41" fmla="*/ 1313392 w 3690409"/>
                <a:gd name="connsiteY41" fmla="*/ 4458758 h 4482041"/>
                <a:gd name="connsiteX42" fmla="*/ 1472142 w 3690409"/>
                <a:gd name="connsiteY42" fmla="*/ 4452408 h 4482041"/>
                <a:gd name="connsiteX43" fmla="*/ 1465792 w 3690409"/>
                <a:gd name="connsiteY43" fmla="*/ 4280958 h 4482041"/>
                <a:gd name="connsiteX44" fmla="*/ 1446742 w 3690409"/>
                <a:gd name="connsiteY44" fmla="*/ 3861858 h 4482041"/>
                <a:gd name="connsiteX45" fmla="*/ 1453092 w 3690409"/>
                <a:gd name="connsiteY45" fmla="*/ 3144308 h 4482041"/>
                <a:gd name="connsiteX46" fmla="*/ 1414992 w 3690409"/>
                <a:gd name="connsiteY46" fmla="*/ 3087158 h 4482041"/>
                <a:gd name="connsiteX47" fmla="*/ 1491192 w 3690409"/>
                <a:gd name="connsiteY47" fmla="*/ 3042708 h 4482041"/>
                <a:gd name="connsiteX48" fmla="*/ 1548342 w 3690409"/>
                <a:gd name="connsiteY48" fmla="*/ 3004608 h 4482041"/>
                <a:gd name="connsiteX49" fmla="*/ 1795992 w 3690409"/>
                <a:gd name="connsiteY49" fmla="*/ 2617258 h 4482041"/>
                <a:gd name="connsiteX50" fmla="*/ 1961092 w 3690409"/>
                <a:gd name="connsiteY50" fmla="*/ 2883958 h 4482041"/>
                <a:gd name="connsiteX51" fmla="*/ 2170642 w 3690409"/>
                <a:gd name="connsiteY51" fmla="*/ 3195108 h 4482041"/>
                <a:gd name="connsiteX52" fmla="*/ 2342092 w 3690409"/>
                <a:gd name="connsiteY52" fmla="*/ 3315758 h 4482041"/>
                <a:gd name="connsiteX53" fmla="*/ 2551642 w 3690409"/>
                <a:gd name="connsiteY53" fmla="*/ 3284008 h 4482041"/>
                <a:gd name="connsiteX54" fmla="*/ 3015192 w 3690409"/>
                <a:gd name="connsiteY54" fmla="*/ 3061758 h 4482041"/>
                <a:gd name="connsiteX55" fmla="*/ 3300942 w 3690409"/>
                <a:gd name="connsiteY55" fmla="*/ 2985558 h 4482041"/>
                <a:gd name="connsiteX56" fmla="*/ 3332692 w 3690409"/>
                <a:gd name="connsiteY56" fmla="*/ 2801408 h 4482041"/>
                <a:gd name="connsiteX57" fmla="*/ 3427942 w 3690409"/>
                <a:gd name="connsiteY57" fmla="*/ 2909358 h 4482041"/>
                <a:gd name="connsiteX58" fmla="*/ 3466042 w 3690409"/>
                <a:gd name="connsiteY58" fmla="*/ 3137958 h 4482041"/>
                <a:gd name="connsiteX59" fmla="*/ 3523192 w 3690409"/>
                <a:gd name="connsiteY59" fmla="*/ 3239558 h 4482041"/>
                <a:gd name="connsiteX60" fmla="*/ 3643842 w 3690409"/>
                <a:gd name="connsiteY60" fmla="*/ 3207808 h 4482041"/>
                <a:gd name="connsiteX61" fmla="*/ 3688292 w 3690409"/>
                <a:gd name="connsiteY61" fmla="*/ 2877608 h 4482041"/>
                <a:gd name="connsiteX62" fmla="*/ 3631142 w 3690409"/>
                <a:gd name="connsiteY62" fmla="*/ 2623608 h 4482041"/>
                <a:gd name="connsiteX63" fmla="*/ 3612092 w 3690409"/>
                <a:gd name="connsiteY63" fmla="*/ 2464858 h 4482041"/>
                <a:gd name="connsiteX64" fmla="*/ 3351742 w 3690409"/>
                <a:gd name="connsiteY64" fmla="*/ 2452158 h 4482041"/>
                <a:gd name="connsiteX65" fmla="*/ 3339042 w 3690409"/>
                <a:gd name="connsiteY65" fmla="*/ 2515658 h 4482041"/>
                <a:gd name="connsiteX66" fmla="*/ 3173942 w 3690409"/>
                <a:gd name="connsiteY66" fmla="*/ 2560108 h 4482041"/>
                <a:gd name="connsiteX67" fmla="*/ 2723092 w 3690409"/>
                <a:gd name="connsiteY67" fmla="*/ 2756958 h 4482041"/>
                <a:gd name="connsiteX68" fmla="*/ 2475442 w 3690409"/>
                <a:gd name="connsiteY68" fmla="*/ 2877608 h 4482041"/>
                <a:gd name="connsiteX69" fmla="*/ 2430992 w 3690409"/>
                <a:gd name="connsiteY69" fmla="*/ 2763308 h 4482041"/>
                <a:gd name="connsiteX70" fmla="*/ 2380192 w 3690409"/>
                <a:gd name="connsiteY70" fmla="*/ 2439458 h 4482041"/>
                <a:gd name="connsiteX71" fmla="*/ 2342092 w 3690409"/>
                <a:gd name="connsiteY71" fmla="*/ 2312458 h 4482041"/>
                <a:gd name="connsiteX72" fmla="*/ 2361142 w 3690409"/>
                <a:gd name="connsiteY72" fmla="*/ 2147358 h 4482041"/>
                <a:gd name="connsiteX73" fmla="*/ 2418292 w 3690409"/>
                <a:gd name="connsiteY73" fmla="*/ 2071158 h 4482041"/>
                <a:gd name="connsiteX74" fmla="*/ 2335742 w 3690409"/>
                <a:gd name="connsiteY74" fmla="*/ 1887008 h 4482041"/>
                <a:gd name="connsiteX75" fmla="*/ 1980142 w 3690409"/>
                <a:gd name="connsiteY75" fmla="*/ 1436158 h 4482041"/>
                <a:gd name="connsiteX76" fmla="*/ 1783292 w 3690409"/>
                <a:gd name="connsiteY76" fmla="*/ 1220258 h 4482041"/>
                <a:gd name="connsiteX77" fmla="*/ 1694392 w 3690409"/>
                <a:gd name="connsiteY77" fmla="*/ 972608 h 4482041"/>
                <a:gd name="connsiteX78" fmla="*/ 1529292 w 3690409"/>
                <a:gd name="connsiteY78" fmla="*/ 712258 h 4482041"/>
                <a:gd name="connsiteX79" fmla="*/ 1319742 w 3690409"/>
                <a:gd name="connsiteY79" fmla="*/ 617008 h 4482041"/>
                <a:gd name="connsiteX80" fmla="*/ 1084792 w 3690409"/>
                <a:gd name="connsiteY80" fmla="*/ 597958 h 4482041"/>
                <a:gd name="connsiteX81" fmla="*/ 1065742 w 3690409"/>
                <a:gd name="connsiteY81" fmla="*/ 458258 h 4482041"/>
                <a:gd name="connsiteX82" fmla="*/ 1033992 w 3690409"/>
                <a:gd name="connsiteY82" fmla="*/ 210608 h 4482041"/>
                <a:gd name="connsiteX83" fmla="*/ 887942 w 3690409"/>
                <a:gd name="connsiteY83" fmla="*/ 32808 h 4482041"/>
                <a:gd name="connsiteX84" fmla="*/ 697442 w 3690409"/>
                <a:gd name="connsiteY84" fmla="*/ 13758 h 4482041"/>
                <a:gd name="connsiteX85" fmla="*/ 513292 w 3690409"/>
                <a:gd name="connsiteY85" fmla="*/ 96308 h 4482041"/>
                <a:gd name="connsiteX86" fmla="*/ 475192 w 3690409"/>
                <a:gd name="connsiteY86" fmla="*/ 210608 h 4482041"/>
                <a:gd name="connsiteX87" fmla="*/ 487892 w 3690409"/>
                <a:gd name="connsiteY87" fmla="*/ 318558 h 4482041"/>
                <a:gd name="connsiteX88" fmla="*/ 513292 w 3690409"/>
                <a:gd name="connsiteY88" fmla="*/ 375708 h 4482041"/>
                <a:gd name="connsiteX89" fmla="*/ 532342 w 3690409"/>
                <a:gd name="connsiteY89" fmla="*/ 432858 h 4482041"/>
                <a:gd name="connsiteX90" fmla="*/ 551392 w 3690409"/>
                <a:gd name="connsiteY90" fmla="*/ 490008 h 4482041"/>
                <a:gd name="connsiteX91" fmla="*/ 570442 w 3690409"/>
                <a:gd name="connsiteY91" fmla="*/ 604308 h 4482041"/>
                <a:gd name="connsiteX92" fmla="*/ 602192 w 3690409"/>
                <a:gd name="connsiteY92" fmla="*/ 680508 h 4482041"/>
                <a:gd name="connsiteX93" fmla="*/ 627592 w 3690409"/>
                <a:gd name="connsiteY93" fmla="*/ 756708 h 4482041"/>
                <a:gd name="connsiteX94" fmla="*/ 729192 w 3690409"/>
                <a:gd name="connsiteY94" fmla="*/ 737658 h 4482041"/>
                <a:gd name="connsiteX0" fmla="*/ 729192 w 3690409"/>
                <a:gd name="connsiteY0" fmla="*/ 737658 h 4482041"/>
                <a:gd name="connsiteX1" fmla="*/ 849842 w 3690409"/>
                <a:gd name="connsiteY1" fmla="*/ 820208 h 4482041"/>
                <a:gd name="connsiteX2" fmla="*/ 830792 w 3690409"/>
                <a:gd name="connsiteY2" fmla="*/ 940858 h 4482041"/>
                <a:gd name="connsiteX3" fmla="*/ 868892 w 3690409"/>
                <a:gd name="connsiteY3" fmla="*/ 1328208 h 4482041"/>
                <a:gd name="connsiteX4" fmla="*/ 868892 w 3690409"/>
                <a:gd name="connsiteY4" fmla="*/ 1506008 h 4482041"/>
                <a:gd name="connsiteX5" fmla="*/ 767292 w 3690409"/>
                <a:gd name="connsiteY5" fmla="*/ 1493308 h 4482041"/>
                <a:gd name="connsiteX6" fmla="*/ 405342 w 3690409"/>
                <a:gd name="connsiteY6" fmla="*/ 1359958 h 4482041"/>
                <a:gd name="connsiteX7" fmla="*/ 329142 w 3690409"/>
                <a:gd name="connsiteY7" fmla="*/ 1296458 h 4482041"/>
                <a:gd name="connsiteX8" fmla="*/ 322792 w 3690409"/>
                <a:gd name="connsiteY8" fmla="*/ 1194858 h 4482041"/>
                <a:gd name="connsiteX9" fmla="*/ 227542 w 3690409"/>
                <a:gd name="connsiteY9" fmla="*/ 1036108 h 4482041"/>
                <a:gd name="connsiteX10" fmla="*/ 195792 w 3690409"/>
                <a:gd name="connsiteY10" fmla="*/ 1036108 h 4482041"/>
                <a:gd name="connsiteX11" fmla="*/ 144992 w 3690409"/>
                <a:gd name="connsiteY11" fmla="*/ 1036108 h 4482041"/>
                <a:gd name="connsiteX12" fmla="*/ 81492 w 3690409"/>
                <a:gd name="connsiteY12" fmla="*/ 1067858 h 4482041"/>
                <a:gd name="connsiteX13" fmla="*/ 11642 w 3690409"/>
                <a:gd name="connsiteY13" fmla="*/ 1144058 h 4482041"/>
                <a:gd name="connsiteX14" fmla="*/ 11642 w 3690409"/>
                <a:gd name="connsiteY14" fmla="*/ 1188508 h 4482041"/>
                <a:gd name="connsiteX15" fmla="*/ 62442 w 3690409"/>
                <a:gd name="connsiteY15" fmla="*/ 1239308 h 4482041"/>
                <a:gd name="connsiteX16" fmla="*/ 132292 w 3690409"/>
                <a:gd name="connsiteY16" fmla="*/ 1385358 h 4482041"/>
                <a:gd name="connsiteX17" fmla="*/ 195792 w 3690409"/>
                <a:gd name="connsiteY17" fmla="*/ 1429808 h 4482041"/>
                <a:gd name="connsiteX18" fmla="*/ 189442 w 3690409"/>
                <a:gd name="connsiteY18" fmla="*/ 1486958 h 4482041"/>
                <a:gd name="connsiteX19" fmla="*/ 310092 w 3690409"/>
                <a:gd name="connsiteY19" fmla="*/ 1588558 h 4482041"/>
                <a:gd name="connsiteX20" fmla="*/ 291042 w 3690409"/>
                <a:gd name="connsiteY20" fmla="*/ 1639358 h 4482041"/>
                <a:gd name="connsiteX21" fmla="*/ 494242 w 3690409"/>
                <a:gd name="connsiteY21" fmla="*/ 1671108 h 4482041"/>
                <a:gd name="connsiteX22" fmla="*/ 741892 w 3690409"/>
                <a:gd name="connsiteY22" fmla="*/ 1772708 h 4482041"/>
                <a:gd name="connsiteX23" fmla="*/ 1053042 w 3690409"/>
                <a:gd name="connsiteY23" fmla="*/ 1842558 h 4482041"/>
                <a:gd name="connsiteX24" fmla="*/ 1110192 w 3690409"/>
                <a:gd name="connsiteY24" fmla="*/ 1823508 h 4482041"/>
                <a:gd name="connsiteX25" fmla="*/ 1307042 w 3690409"/>
                <a:gd name="connsiteY25" fmla="*/ 1950508 h 4482041"/>
                <a:gd name="connsiteX26" fmla="*/ 1370542 w 3690409"/>
                <a:gd name="connsiteY26" fmla="*/ 2134658 h 4482041"/>
                <a:gd name="connsiteX27" fmla="*/ 1332442 w 3690409"/>
                <a:gd name="connsiteY27" fmla="*/ 2280708 h 4482041"/>
                <a:gd name="connsiteX28" fmla="*/ 1186392 w 3690409"/>
                <a:gd name="connsiteY28" fmla="*/ 2560108 h 4482041"/>
                <a:gd name="connsiteX29" fmla="*/ 1027642 w 3690409"/>
                <a:gd name="connsiteY29" fmla="*/ 2871258 h 4482041"/>
                <a:gd name="connsiteX30" fmla="*/ 1014942 w 3690409"/>
                <a:gd name="connsiteY30" fmla="*/ 3207808 h 4482041"/>
                <a:gd name="connsiteX31" fmla="*/ 970492 w 3690409"/>
                <a:gd name="connsiteY31" fmla="*/ 4084108 h 4482041"/>
                <a:gd name="connsiteX32" fmla="*/ 1040342 w 3690409"/>
                <a:gd name="connsiteY32" fmla="*/ 4090458 h 4482041"/>
                <a:gd name="connsiteX33" fmla="*/ 1180042 w 3690409"/>
                <a:gd name="connsiteY33" fmla="*/ 4096808 h 4482041"/>
                <a:gd name="connsiteX34" fmla="*/ 1103842 w 3690409"/>
                <a:gd name="connsiteY34" fmla="*/ 4166658 h 4482041"/>
                <a:gd name="connsiteX35" fmla="*/ 1014942 w 3690409"/>
                <a:gd name="connsiteY35" fmla="*/ 4236508 h 4482041"/>
                <a:gd name="connsiteX36" fmla="*/ 748242 w 3690409"/>
                <a:gd name="connsiteY36" fmla="*/ 4236508 h 4482041"/>
                <a:gd name="connsiteX37" fmla="*/ 741892 w 3690409"/>
                <a:gd name="connsiteY37" fmla="*/ 4319058 h 4482041"/>
                <a:gd name="connsiteX38" fmla="*/ 906992 w 3690409"/>
                <a:gd name="connsiteY38" fmla="*/ 4395258 h 4482041"/>
                <a:gd name="connsiteX39" fmla="*/ 1148292 w 3690409"/>
                <a:gd name="connsiteY39" fmla="*/ 4420658 h 4482041"/>
                <a:gd name="connsiteX40" fmla="*/ 1268942 w 3690409"/>
                <a:gd name="connsiteY40" fmla="*/ 4420658 h 4482041"/>
                <a:gd name="connsiteX41" fmla="*/ 1313392 w 3690409"/>
                <a:gd name="connsiteY41" fmla="*/ 4458758 h 4482041"/>
                <a:gd name="connsiteX42" fmla="*/ 1472142 w 3690409"/>
                <a:gd name="connsiteY42" fmla="*/ 4452408 h 4482041"/>
                <a:gd name="connsiteX43" fmla="*/ 1465792 w 3690409"/>
                <a:gd name="connsiteY43" fmla="*/ 4280958 h 4482041"/>
                <a:gd name="connsiteX44" fmla="*/ 1446742 w 3690409"/>
                <a:gd name="connsiteY44" fmla="*/ 3861858 h 4482041"/>
                <a:gd name="connsiteX45" fmla="*/ 1453092 w 3690409"/>
                <a:gd name="connsiteY45" fmla="*/ 3144308 h 4482041"/>
                <a:gd name="connsiteX46" fmla="*/ 1414992 w 3690409"/>
                <a:gd name="connsiteY46" fmla="*/ 3087158 h 4482041"/>
                <a:gd name="connsiteX47" fmla="*/ 1491192 w 3690409"/>
                <a:gd name="connsiteY47" fmla="*/ 3042708 h 4482041"/>
                <a:gd name="connsiteX48" fmla="*/ 1548342 w 3690409"/>
                <a:gd name="connsiteY48" fmla="*/ 3004608 h 4482041"/>
                <a:gd name="connsiteX49" fmla="*/ 1795992 w 3690409"/>
                <a:gd name="connsiteY49" fmla="*/ 2617258 h 4482041"/>
                <a:gd name="connsiteX50" fmla="*/ 1961092 w 3690409"/>
                <a:gd name="connsiteY50" fmla="*/ 2883958 h 4482041"/>
                <a:gd name="connsiteX51" fmla="*/ 2170642 w 3690409"/>
                <a:gd name="connsiteY51" fmla="*/ 3195108 h 4482041"/>
                <a:gd name="connsiteX52" fmla="*/ 2342092 w 3690409"/>
                <a:gd name="connsiteY52" fmla="*/ 3315758 h 4482041"/>
                <a:gd name="connsiteX53" fmla="*/ 2551642 w 3690409"/>
                <a:gd name="connsiteY53" fmla="*/ 3284008 h 4482041"/>
                <a:gd name="connsiteX54" fmla="*/ 3015192 w 3690409"/>
                <a:gd name="connsiteY54" fmla="*/ 3061758 h 4482041"/>
                <a:gd name="connsiteX55" fmla="*/ 3300942 w 3690409"/>
                <a:gd name="connsiteY55" fmla="*/ 2985558 h 4482041"/>
                <a:gd name="connsiteX56" fmla="*/ 3332692 w 3690409"/>
                <a:gd name="connsiteY56" fmla="*/ 2801408 h 4482041"/>
                <a:gd name="connsiteX57" fmla="*/ 3427942 w 3690409"/>
                <a:gd name="connsiteY57" fmla="*/ 2909358 h 4482041"/>
                <a:gd name="connsiteX58" fmla="*/ 3466042 w 3690409"/>
                <a:gd name="connsiteY58" fmla="*/ 3137958 h 4482041"/>
                <a:gd name="connsiteX59" fmla="*/ 3523192 w 3690409"/>
                <a:gd name="connsiteY59" fmla="*/ 3239558 h 4482041"/>
                <a:gd name="connsiteX60" fmla="*/ 3643842 w 3690409"/>
                <a:gd name="connsiteY60" fmla="*/ 3207808 h 4482041"/>
                <a:gd name="connsiteX61" fmla="*/ 3688292 w 3690409"/>
                <a:gd name="connsiteY61" fmla="*/ 2877608 h 4482041"/>
                <a:gd name="connsiteX62" fmla="*/ 3631142 w 3690409"/>
                <a:gd name="connsiteY62" fmla="*/ 2623608 h 4482041"/>
                <a:gd name="connsiteX63" fmla="*/ 3612092 w 3690409"/>
                <a:gd name="connsiteY63" fmla="*/ 2464858 h 4482041"/>
                <a:gd name="connsiteX64" fmla="*/ 3351742 w 3690409"/>
                <a:gd name="connsiteY64" fmla="*/ 2452158 h 4482041"/>
                <a:gd name="connsiteX65" fmla="*/ 3339042 w 3690409"/>
                <a:gd name="connsiteY65" fmla="*/ 2515658 h 4482041"/>
                <a:gd name="connsiteX66" fmla="*/ 3173942 w 3690409"/>
                <a:gd name="connsiteY66" fmla="*/ 2560108 h 4482041"/>
                <a:gd name="connsiteX67" fmla="*/ 2723092 w 3690409"/>
                <a:gd name="connsiteY67" fmla="*/ 2756958 h 4482041"/>
                <a:gd name="connsiteX68" fmla="*/ 2475442 w 3690409"/>
                <a:gd name="connsiteY68" fmla="*/ 2877608 h 4482041"/>
                <a:gd name="connsiteX69" fmla="*/ 2430992 w 3690409"/>
                <a:gd name="connsiteY69" fmla="*/ 2763308 h 4482041"/>
                <a:gd name="connsiteX70" fmla="*/ 2380192 w 3690409"/>
                <a:gd name="connsiteY70" fmla="*/ 2439458 h 4482041"/>
                <a:gd name="connsiteX71" fmla="*/ 2342092 w 3690409"/>
                <a:gd name="connsiteY71" fmla="*/ 2312458 h 4482041"/>
                <a:gd name="connsiteX72" fmla="*/ 2361142 w 3690409"/>
                <a:gd name="connsiteY72" fmla="*/ 2147358 h 4482041"/>
                <a:gd name="connsiteX73" fmla="*/ 2418292 w 3690409"/>
                <a:gd name="connsiteY73" fmla="*/ 2071158 h 4482041"/>
                <a:gd name="connsiteX74" fmla="*/ 2335742 w 3690409"/>
                <a:gd name="connsiteY74" fmla="*/ 1887008 h 4482041"/>
                <a:gd name="connsiteX75" fmla="*/ 1980142 w 3690409"/>
                <a:gd name="connsiteY75" fmla="*/ 1436158 h 4482041"/>
                <a:gd name="connsiteX76" fmla="*/ 1783292 w 3690409"/>
                <a:gd name="connsiteY76" fmla="*/ 1220258 h 4482041"/>
                <a:gd name="connsiteX77" fmla="*/ 1694392 w 3690409"/>
                <a:gd name="connsiteY77" fmla="*/ 972608 h 4482041"/>
                <a:gd name="connsiteX78" fmla="*/ 1529292 w 3690409"/>
                <a:gd name="connsiteY78" fmla="*/ 712258 h 4482041"/>
                <a:gd name="connsiteX79" fmla="*/ 1319742 w 3690409"/>
                <a:gd name="connsiteY79" fmla="*/ 617008 h 4482041"/>
                <a:gd name="connsiteX80" fmla="*/ 1084792 w 3690409"/>
                <a:gd name="connsiteY80" fmla="*/ 597958 h 4482041"/>
                <a:gd name="connsiteX81" fmla="*/ 1065742 w 3690409"/>
                <a:gd name="connsiteY81" fmla="*/ 458258 h 4482041"/>
                <a:gd name="connsiteX82" fmla="*/ 1033992 w 3690409"/>
                <a:gd name="connsiteY82" fmla="*/ 210608 h 4482041"/>
                <a:gd name="connsiteX83" fmla="*/ 887942 w 3690409"/>
                <a:gd name="connsiteY83" fmla="*/ 32808 h 4482041"/>
                <a:gd name="connsiteX84" fmla="*/ 697442 w 3690409"/>
                <a:gd name="connsiteY84" fmla="*/ 13758 h 4482041"/>
                <a:gd name="connsiteX85" fmla="*/ 513292 w 3690409"/>
                <a:gd name="connsiteY85" fmla="*/ 96308 h 4482041"/>
                <a:gd name="connsiteX86" fmla="*/ 475192 w 3690409"/>
                <a:gd name="connsiteY86" fmla="*/ 210608 h 4482041"/>
                <a:gd name="connsiteX87" fmla="*/ 487892 w 3690409"/>
                <a:gd name="connsiteY87" fmla="*/ 318558 h 4482041"/>
                <a:gd name="connsiteX88" fmla="*/ 513292 w 3690409"/>
                <a:gd name="connsiteY88" fmla="*/ 375708 h 4482041"/>
                <a:gd name="connsiteX89" fmla="*/ 532342 w 3690409"/>
                <a:gd name="connsiteY89" fmla="*/ 432858 h 4482041"/>
                <a:gd name="connsiteX90" fmla="*/ 551392 w 3690409"/>
                <a:gd name="connsiteY90" fmla="*/ 490008 h 4482041"/>
                <a:gd name="connsiteX91" fmla="*/ 570442 w 3690409"/>
                <a:gd name="connsiteY91" fmla="*/ 604308 h 4482041"/>
                <a:gd name="connsiteX92" fmla="*/ 602192 w 3690409"/>
                <a:gd name="connsiteY92" fmla="*/ 680508 h 4482041"/>
                <a:gd name="connsiteX93" fmla="*/ 627592 w 3690409"/>
                <a:gd name="connsiteY93" fmla="*/ 680508 h 4482041"/>
                <a:gd name="connsiteX94" fmla="*/ 729192 w 3690409"/>
                <a:gd name="connsiteY94" fmla="*/ 737658 h 4482041"/>
                <a:gd name="connsiteX0" fmla="*/ 729192 w 3690409"/>
                <a:gd name="connsiteY0" fmla="*/ 737658 h 4482041"/>
                <a:gd name="connsiteX1" fmla="*/ 849842 w 3690409"/>
                <a:gd name="connsiteY1" fmla="*/ 820208 h 4482041"/>
                <a:gd name="connsiteX2" fmla="*/ 830792 w 3690409"/>
                <a:gd name="connsiteY2" fmla="*/ 940858 h 4482041"/>
                <a:gd name="connsiteX3" fmla="*/ 868892 w 3690409"/>
                <a:gd name="connsiteY3" fmla="*/ 1328208 h 4482041"/>
                <a:gd name="connsiteX4" fmla="*/ 868892 w 3690409"/>
                <a:gd name="connsiteY4" fmla="*/ 1506008 h 4482041"/>
                <a:gd name="connsiteX5" fmla="*/ 767292 w 3690409"/>
                <a:gd name="connsiteY5" fmla="*/ 1493308 h 4482041"/>
                <a:gd name="connsiteX6" fmla="*/ 405342 w 3690409"/>
                <a:gd name="connsiteY6" fmla="*/ 1359958 h 4482041"/>
                <a:gd name="connsiteX7" fmla="*/ 329142 w 3690409"/>
                <a:gd name="connsiteY7" fmla="*/ 1296458 h 4482041"/>
                <a:gd name="connsiteX8" fmla="*/ 322792 w 3690409"/>
                <a:gd name="connsiteY8" fmla="*/ 1194858 h 4482041"/>
                <a:gd name="connsiteX9" fmla="*/ 227542 w 3690409"/>
                <a:gd name="connsiteY9" fmla="*/ 1036108 h 4482041"/>
                <a:gd name="connsiteX10" fmla="*/ 195792 w 3690409"/>
                <a:gd name="connsiteY10" fmla="*/ 1036108 h 4482041"/>
                <a:gd name="connsiteX11" fmla="*/ 144992 w 3690409"/>
                <a:gd name="connsiteY11" fmla="*/ 1036108 h 4482041"/>
                <a:gd name="connsiteX12" fmla="*/ 81492 w 3690409"/>
                <a:gd name="connsiteY12" fmla="*/ 1067858 h 4482041"/>
                <a:gd name="connsiteX13" fmla="*/ 11642 w 3690409"/>
                <a:gd name="connsiteY13" fmla="*/ 1144058 h 4482041"/>
                <a:gd name="connsiteX14" fmla="*/ 11642 w 3690409"/>
                <a:gd name="connsiteY14" fmla="*/ 1188508 h 4482041"/>
                <a:gd name="connsiteX15" fmla="*/ 62442 w 3690409"/>
                <a:gd name="connsiteY15" fmla="*/ 1239308 h 4482041"/>
                <a:gd name="connsiteX16" fmla="*/ 132292 w 3690409"/>
                <a:gd name="connsiteY16" fmla="*/ 1385358 h 4482041"/>
                <a:gd name="connsiteX17" fmla="*/ 195792 w 3690409"/>
                <a:gd name="connsiteY17" fmla="*/ 1429808 h 4482041"/>
                <a:gd name="connsiteX18" fmla="*/ 189442 w 3690409"/>
                <a:gd name="connsiteY18" fmla="*/ 1486958 h 4482041"/>
                <a:gd name="connsiteX19" fmla="*/ 310092 w 3690409"/>
                <a:gd name="connsiteY19" fmla="*/ 1588558 h 4482041"/>
                <a:gd name="connsiteX20" fmla="*/ 291042 w 3690409"/>
                <a:gd name="connsiteY20" fmla="*/ 1639358 h 4482041"/>
                <a:gd name="connsiteX21" fmla="*/ 494242 w 3690409"/>
                <a:gd name="connsiteY21" fmla="*/ 1671108 h 4482041"/>
                <a:gd name="connsiteX22" fmla="*/ 741892 w 3690409"/>
                <a:gd name="connsiteY22" fmla="*/ 1772708 h 4482041"/>
                <a:gd name="connsiteX23" fmla="*/ 1053042 w 3690409"/>
                <a:gd name="connsiteY23" fmla="*/ 1842558 h 4482041"/>
                <a:gd name="connsiteX24" fmla="*/ 1110192 w 3690409"/>
                <a:gd name="connsiteY24" fmla="*/ 1823508 h 4482041"/>
                <a:gd name="connsiteX25" fmla="*/ 1307042 w 3690409"/>
                <a:gd name="connsiteY25" fmla="*/ 1950508 h 4482041"/>
                <a:gd name="connsiteX26" fmla="*/ 1370542 w 3690409"/>
                <a:gd name="connsiteY26" fmla="*/ 2134658 h 4482041"/>
                <a:gd name="connsiteX27" fmla="*/ 1332442 w 3690409"/>
                <a:gd name="connsiteY27" fmla="*/ 2280708 h 4482041"/>
                <a:gd name="connsiteX28" fmla="*/ 1186392 w 3690409"/>
                <a:gd name="connsiteY28" fmla="*/ 2560108 h 4482041"/>
                <a:gd name="connsiteX29" fmla="*/ 1027642 w 3690409"/>
                <a:gd name="connsiteY29" fmla="*/ 2871258 h 4482041"/>
                <a:gd name="connsiteX30" fmla="*/ 1014942 w 3690409"/>
                <a:gd name="connsiteY30" fmla="*/ 3207808 h 4482041"/>
                <a:gd name="connsiteX31" fmla="*/ 970492 w 3690409"/>
                <a:gd name="connsiteY31" fmla="*/ 4084108 h 4482041"/>
                <a:gd name="connsiteX32" fmla="*/ 1040342 w 3690409"/>
                <a:gd name="connsiteY32" fmla="*/ 4090458 h 4482041"/>
                <a:gd name="connsiteX33" fmla="*/ 1180042 w 3690409"/>
                <a:gd name="connsiteY33" fmla="*/ 4096808 h 4482041"/>
                <a:gd name="connsiteX34" fmla="*/ 1103842 w 3690409"/>
                <a:gd name="connsiteY34" fmla="*/ 4166658 h 4482041"/>
                <a:gd name="connsiteX35" fmla="*/ 1014942 w 3690409"/>
                <a:gd name="connsiteY35" fmla="*/ 4236508 h 4482041"/>
                <a:gd name="connsiteX36" fmla="*/ 748242 w 3690409"/>
                <a:gd name="connsiteY36" fmla="*/ 4236508 h 4482041"/>
                <a:gd name="connsiteX37" fmla="*/ 741892 w 3690409"/>
                <a:gd name="connsiteY37" fmla="*/ 4319058 h 4482041"/>
                <a:gd name="connsiteX38" fmla="*/ 906992 w 3690409"/>
                <a:gd name="connsiteY38" fmla="*/ 4395258 h 4482041"/>
                <a:gd name="connsiteX39" fmla="*/ 1148292 w 3690409"/>
                <a:gd name="connsiteY39" fmla="*/ 4420658 h 4482041"/>
                <a:gd name="connsiteX40" fmla="*/ 1268942 w 3690409"/>
                <a:gd name="connsiteY40" fmla="*/ 4420658 h 4482041"/>
                <a:gd name="connsiteX41" fmla="*/ 1313392 w 3690409"/>
                <a:gd name="connsiteY41" fmla="*/ 4458758 h 4482041"/>
                <a:gd name="connsiteX42" fmla="*/ 1472142 w 3690409"/>
                <a:gd name="connsiteY42" fmla="*/ 4452408 h 4482041"/>
                <a:gd name="connsiteX43" fmla="*/ 1465792 w 3690409"/>
                <a:gd name="connsiteY43" fmla="*/ 4280958 h 4482041"/>
                <a:gd name="connsiteX44" fmla="*/ 1446742 w 3690409"/>
                <a:gd name="connsiteY44" fmla="*/ 3861858 h 4482041"/>
                <a:gd name="connsiteX45" fmla="*/ 1453092 w 3690409"/>
                <a:gd name="connsiteY45" fmla="*/ 3144308 h 4482041"/>
                <a:gd name="connsiteX46" fmla="*/ 1414992 w 3690409"/>
                <a:gd name="connsiteY46" fmla="*/ 3087158 h 4482041"/>
                <a:gd name="connsiteX47" fmla="*/ 1491192 w 3690409"/>
                <a:gd name="connsiteY47" fmla="*/ 3042708 h 4482041"/>
                <a:gd name="connsiteX48" fmla="*/ 1548342 w 3690409"/>
                <a:gd name="connsiteY48" fmla="*/ 3004608 h 4482041"/>
                <a:gd name="connsiteX49" fmla="*/ 1795992 w 3690409"/>
                <a:gd name="connsiteY49" fmla="*/ 2617258 h 4482041"/>
                <a:gd name="connsiteX50" fmla="*/ 1961092 w 3690409"/>
                <a:gd name="connsiteY50" fmla="*/ 2883958 h 4482041"/>
                <a:gd name="connsiteX51" fmla="*/ 2170642 w 3690409"/>
                <a:gd name="connsiteY51" fmla="*/ 3195108 h 4482041"/>
                <a:gd name="connsiteX52" fmla="*/ 2342092 w 3690409"/>
                <a:gd name="connsiteY52" fmla="*/ 3315758 h 4482041"/>
                <a:gd name="connsiteX53" fmla="*/ 2551642 w 3690409"/>
                <a:gd name="connsiteY53" fmla="*/ 3284008 h 4482041"/>
                <a:gd name="connsiteX54" fmla="*/ 3015192 w 3690409"/>
                <a:gd name="connsiteY54" fmla="*/ 3061758 h 4482041"/>
                <a:gd name="connsiteX55" fmla="*/ 3300942 w 3690409"/>
                <a:gd name="connsiteY55" fmla="*/ 2985558 h 4482041"/>
                <a:gd name="connsiteX56" fmla="*/ 3332692 w 3690409"/>
                <a:gd name="connsiteY56" fmla="*/ 2801408 h 4482041"/>
                <a:gd name="connsiteX57" fmla="*/ 3427942 w 3690409"/>
                <a:gd name="connsiteY57" fmla="*/ 2909358 h 4482041"/>
                <a:gd name="connsiteX58" fmla="*/ 3466042 w 3690409"/>
                <a:gd name="connsiteY58" fmla="*/ 3137958 h 4482041"/>
                <a:gd name="connsiteX59" fmla="*/ 3523192 w 3690409"/>
                <a:gd name="connsiteY59" fmla="*/ 3239558 h 4482041"/>
                <a:gd name="connsiteX60" fmla="*/ 3643842 w 3690409"/>
                <a:gd name="connsiteY60" fmla="*/ 3207808 h 4482041"/>
                <a:gd name="connsiteX61" fmla="*/ 3688292 w 3690409"/>
                <a:gd name="connsiteY61" fmla="*/ 2877608 h 4482041"/>
                <a:gd name="connsiteX62" fmla="*/ 3631142 w 3690409"/>
                <a:gd name="connsiteY62" fmla="*/ 2623608 h 4482041"/>
                <a:gd name="connsiteX63" fmla="*/ 3612092 w 3690409"/>
                <a:gd name="connsiteY63" fmla="*/ 2464858 h 4482041"/>
                <a:gd name="connsiteX64" fmla="*/ 3351742 w 3690409"/>
                <a:gd name="connsiteY64" fmla="*/ 2452158 h 4482041"/>
                <a:gd name="connsiteX65" fmla="*/ 3339042 w 3690409"/>
                <a:gd name="connsiteY65" fmla="*/ 2515658 h 4482041"/>
                <a:gd name="connsiteX66" fmla="*/ 3173942 w 3690409"/>
                <a:gd name="connsiteY66" fmla="*/ 2560108 h 4482041"/>
                <a:gd name="connsiteX67" fmla="*/ 2723092 w 3690409"/>
                <a:gd name="connsiteY67" fmla="*/ 2756958 h 4482041"/>
                <a:gd name="connsiteX68" fmla="*/ 2475442 w 3690409"/>
                <a:gd name="connsiteY68" fmla="*/ 2877608 h 4482041"/>
                <a:gd name="connsiteX69" fmla="*/ 2430992 w 3690409"/>
                <a:gd name="connsiteY69" fmla="*/ 2763308 h 4482041"/>
                <a:gd name="connsiteX70" fmla="*/ 2380192 w 3690409"/>
                <a:gd name="connsiteY70" fmla="*/ 2439458 h 4482041"/>
                <a:gd name="connsiteX71" fmla="*/ 2342092 w 3690409"/>
                <a:gd name="connsiteY71" fmla="*/ 2312458 h 4482041"/>
                <a:gd name="connsiteX72" fmla="*/ 2361142 w 3690409"/>
                <a:gd name="connsiteY72" fmla="*/ 2147358 h 4482041"/>
                <a:gd name="connsiteX73" fmla="*/ 2418292 w 3690409"/>
                <a:gd name="connsiteY73" fmla="*/ 2071158 h 4482041"/>
                <a:gd name="connsiteX74" fmla="*/ 2335742 w 3690409"/>
                <a:gd name="connsiteY74" fmla="*/ 1887008 h 4482041"/>
                <a:gd name="connsiteX75" fmla="*/ 1980142 w 3690409"/>
                <a:gd name="connsiteY75" fmla="*/ 1436158 h 4482041"/>
                <a:gd name="connsiteX76" fmla="*/ 1783292 w 3690409"/>
                <a:gd name="connsiteY76" fmla="*/ 1220258 h 4482041"/>
                <a:gd name="connsiteX77" fmla="*/ 1694392 w 3690409"/>
                <a:gd name="connsiteY77" fmla="*/ 972608 h 4482041"/>
                <a:gd name="connsiteX78" fmla="*/ 1529292 w 3690409"/>
                <a:gd name="connsiteY78" fmla="*/ 712258 h 4482041"/>
                <a:gd name="connsiteX79" fmla="*/ 1319742 w 3690409"/>
                <a:gd name="connsiteY79" fmla="*/ 617008 h 4482041"/>
                <a:gd name="connsiteX80" fmla="*/ 1084792 w 3690409"/>
                <a:gd name="connsiteY80" fmla="*/ 597958 h 4482041"/>
                <a:gd name="connsiteX81" fmla="*/ 1065742 w 3690409"/>
                <a:gd name="connsiteY81" fmla="*/ 458258 h 4482041"/>
                <a:gd name="connsiteX82" fmla="*/ 1033992 w 3690409"/>
                <a:gd name="connsiteY82" fmla="*/ 210608 h 4482041"/>
                <a:gd name="connsiteX83" fmla="*/ 887942 w 3690409"/>
                <a:gd name="connsiteY83" fmla="*/ 32808 h 4482041"/>
                <a:gd name="connsiteX84" fmla="*/ 697442 w 3690409"/>
                <a:gd name="connsiteY84" fmla="*/ 13758 h 4482041"/>
                <a:gd name="connsiteX85" fmla="*/ 513292 w 3690409"/>
                <a:gd name="connsiteY85" fmla="*/ 96308 h 4482041"/>
                <a:gd name="connsiteX86" fmla="*/ 475192 w 3690409"/>
                <a:gd name="connsiteY86" fmla="*/ 210608 h 4482041"/>
                <a:gd name="connsiteX87" fmla="*/ 487892 w 3690409"/>
                <a:gd name="connsiteY87" fmla="*/ 318558 h 4482041"/>
                <a:gd name="connsiteX88" fmla="*/ 513292 w 3690409"/>
                <a:gd name="connsiteY88" fmla="*/ 375708 h 4482041"/>
                <a:gd name="connsiteX89" fmla="*/ 532342 w 3690409"/>
                <a:gd name="connsiteY89" fmla="*/ 432858 h 4482041"/>
                <a:gd name="connsiteX90" fmla="*/ 551392 w 3690409"/>
                <a:gd name="connsiteY90" fmla="*/ 490008 h 4482041"/>
                <a:gd name="connsiteX91" fmla="*/ 570442 w 3690409"/>
                <a:gd name="connsiteY91" fmla="*/ 604308 h 4482041"/>
                <a:gd name="connsiteX92" fmla="*/ 602192 w 3690409"/>
                <a:gd name="connsiteY92" fmla="*/ 680508 h 4482041"/>
                <a:gd name="connsiteX93" fmla="*/ 627592 w 3690409"/>
                <a:gd name="connsiteY93" fmla="*/ 680508 h 4482041"/>
                <a:gd name="connsiteX94" fmla="*/ 729192 w 3690409"/>
                <a:gd name="connsiteY94" fmla="*/ 737658 h 4482041"/>
                <a:gd name="connsiteX0" fmla="*/ 729192 w 3690409"/>
                <a:gd name="connsiteY0" fmla="*/ 737658 h 4482041"/>
                <a:gd name="connsiteX1" fmla="*/ 849842 w 3690409"/>
                <a:gd name="connsiteY1" fmla="*/ 820208 h 4482041"/>
                <a:gd name="connsiteX2" fmla="*/ 830792 w 3690409"/>
                <a:gd name="connsiteY2" fmla="*/ 940858 h 4482041"/>
                <a:gd name="connsiteX3" fmla="*/ 868892 w 3690409"/>
                <a:gd name="connsiteY3" fmla="*/ 1328208 h 4482041"/>
                <a:gd name="connsiteX4" fmla="*/ 868892 w 3690409"/>
                <a:gd name="connsiteY4" fmla="*/ 1506008 h 4482041"/>
                <a:gd name="connsiteX5" fmla="*/ 767292 w 3690409"/>
                <a:gd name="connsiteY5" fmla="*/ 1493308 h 4482041"/>
                <a:gd name="connsiteX6" fmla="*/ 405342 w 3690409"/>
                <a:gd name="connsiteY6" fmla="*/ 1359958 h 4482041"/>
                <a:gd name="connsiteX7" fmla="*/ 329142 w 3690409"/>
                <a:gd name="connsiteY7" fmla="*/ 1296458 h 4482041"/>
                <a:gd name="connsiteX8" fmla="*/ 322792 w 3690409"/>
                <a:gd name="connsiteY8" fmla="*/ 1194858 h 4482041"/>
                <a:gd name="connsiteX9" fmla="*/ 227542 w 3690409"/>
                <a:gd name="connsiteY9" fmla="*/ 1036108 h 4482041"/>
                <a:gd name="connsiteX10" fmla="*/ 195792 w 3690409"/>
                <a:gd name="connsiteY10" fmla="*/ 1036108 h 4482041"/>
                <a:gd name="connsiteX11" fmla="*/ 144992 w 3690409"/>
                <a:gd name="connsiteY11" fmla="*/ 1036108 h 4482041"/>
                <a:gd name="connsiteX12" fmla="*/ 81492 w 3690409"/>
                <a:gd name="connsiteY12" fmla="*/ 1067858 h 4482041"/>
                <a:gd name="connsiteX13" fmla="*/ 11642 w 3690409"/>
                <a:gd name="connsiteY13" fmla="*/ 1144058 h 4482041"/>
                <a:gd name="connsiteX14" fmla="*/ 11642 w 3690409"/>
                <a:gd name="connsiteY14" fmla="*/ 1188508 h 4482041"/>
                <a:gd name="connsiteX15" fmla="*/ 62442 w 3690409"/>
                <a:gd name="connsiteY15" fmla="*/ 1239308 h 4482041"/>
                <a:gd name="connsiteX16" fmla="*/ 132292 w 3690409"/>
                <a:gd name="connsiteY16" fmla="*/ 1385358 h 4482041"/>
                <a:gd name="connsiteX17" fmla="*/ 195792 w 3690409"/>
                <a:gd name="connsiteY17" fmla="*/ 1429808 h 4482041"/>
                <a:gd name="connsiteX18" fmla="*/ 189442 w 3690409"/>
                <a:gd name="connsiteY18" fmla="*/ 1486958 h 4482041"/>
                <a:gd name="connsiteX19" fmla="*/ 310092 w 3690409"/>
                <a:gd name="connsiteY19" fmla="*/ 1588558 h 4482041"/>
                <a:gd name="connsiteX20" fmla="*/ 291042 w 3690409"/>
                <a:gd name="connsiteY20" fmla="*/ 1639358 h 4482041"/>
                <a:gd name="connsiteX21" fmla="*/ 494242 w 3690409"/>
                <a:gd name="connsiteY21" fmla="*/ 1671108 h 4482041"/>
                <a:gd name="connsiteX22" fmla="*/ 741892 w 3690409"/>
                <a:gd name="connsiteY22" fmla="*/ 1772708 h 4482041"/>
                <a:gd name="connsiteX23" fmla="*/ 1053042 w 3690409"/>
                <a:gd name="connsiteY23" fmla="*/ 1842558 h 4482041"/>
                <a:gd name="connsiteX24" fmla="*/ 1110192 w 3690409"/>
                <a:gd name="connsiteY24" fmla="*/ 1823508 h 4482041"/>
                <a:gd name="connsiteX25" fmla="*/ 1307042 w 3690409"/>
                <a:gd name="connsiteY25" fmla="*/ 1950508 h 4482041"/>
                <a:gd name="connsiteX26" fmla="*/ 1370542 w 3690409"/>
                <a:gd name="connsiteY26" fmla="*/ 2134658 h 4482041"/>
                <a:gd name="connsiteX27" fmla="*/ 1332442 w 3690409"/>
                <a:gd name="connsiteY27" fmla="*/ 2280708 h 4482041"/>
                <a:gd name="connsiteX28" fmla="*/ 1186392 w 3690409"/>
                <a:gd name="connsiteY28" fmla="*/ 2560108 h 4482041"/>
                <a:gd name="connsiteX29" fmla="*/ 1027642 w 3690409"/>
                <a:gd name="connsiteY29" fmla="*/ 2871258 h 4482041"/>
                <a:gd name="connsiteX30" fmla="*/ 1014942 w 3690409"/>
                <a:gd name="connsiteY30" fmla="*/ 3207808 h 4482041"/>
                <a:gd name="connsiteX31" fmla="*/ 970492 w 3690409"/>
                <a:gd name="connsiteY31" fmla="*/ 4084108 h 4482041"/>
                <a:gd name="connsiteX32" fmla="*/ 1040342 w 3690409"/>
                <a:gd name="connsiteY32" fmla="*/ 4090458 h 4482041"/>
                <a:gd name="connsiteX33" fmla="*/ 1180042 w 3690409"/>
                <a:gd name="connsiteY33" fmla="*/ 4096808 h 4482041"/>
                <a:gd name="connsiteX34" fmla="*/ 1103842 w 3690409"/>
                <a:gd name="connsiteY34" fmla="*/ 4166658 h 4482041"/>
                <a:gd name="connsiteX35" fmla="*/ 1014942 w 3690409"/>
                <a:gd name="connsiteY35" fmla="*/ 4236508 h 4482041"/>
                <a:gd name="connsiteX36" fmla="*/ 748242 w 3690409"/>
                <a:gd name="connsiteY36" fmla="*/ 4236508 h 4482041"/>
                <a:gd name="connsiteX37" fmla="*/ 741892 w 3690409"/>
                <a:gd name="connsiteY37" fmla="*/ 4319058 h 4482041"/>
                <a:gd name="connsiteX38" fmla="*/ 906992 w 3690409"/>
                <a:gd name="connsiteY38" fmla="*/ 4395258 h 4482041"/>
                <a:gd name="connsiteX39" fmla="*/ 1148292 w 3690409"/>
                <a:gd name="connsiteY39" fmla="*/ 4420658 h 4482041"/>
                <a:gd name="connsiteX40" fmla="*/ 1268942 w 3690409"/>
                <a:gd name="connsiteY40" fmla="*/ 4420658 h 4482041"/>
                <a:gd name="connsiteX41" fmla="*/ 1313392 w 3690409"/>
                <a:gd name="connsiteY41" fmla="*/ 4458758 h 4482041"/>
                <a:gd name="connsiteX42" fmla="*/ 1472142 w 3690409"/>
                <a:gd name="connsiteY42" fmla="*/ 4452408 h 4482041"/>
                <a:gd name="connsiteX43" fmla="*/ 1465792 w 3690409"/>
                <a:gd name="connsiteY43" fmla="*/ 4280958 h 4482041"/>
                <a:gd name="connsiteX44" fmla="*/ 1446742 w 3690409"/>
                <a:gd name="connsiteY44" fmla="*/ 3861858 h 4482041"/>
                <a:gd name="connsiteX45" fmla="*/ 1453092 w 3690409"/>
                <a:gd name="connsiteY45" fmla="*/ 3144308 h 4482041"/>
                <a:gd name="connsiteX46" fmla="*/ 1414992 w 3690409"/>
                <a:gd name="connsiteY46" fmla="*/ 3087158 h 4482041"/>
                <a:gd name="connsiteX47" fmla="*/ 1491192 w 3690409"/>
                <a:gd name="connsiteY47" fmla="*/ 3042708 h 4482041"/>
                <a:gd name="connsiteX48" fmla="*/ 1548342 w 3690409"/>
                <a:gd name="connsiteY48" fmla="*/ 3004608 h 4482041"/>
                <a:gd name="connsiteX49" fmla="*/ 1795992 w 3690409"/>
                <a:gd name="connsiteY49" fmla="*/ 2617258 h 4482041"/>
                <a:gd name="connsiteX50" fmla="*/ 1961092 w 3690409"/>
                <a:gd name="connsiteY50" fmla="*/ 2883958 h 4482041"/>
                <a:gd name="connsiteX51" fmla="*/ 2170642 w 3690409"/>
                <a:gd name="connsiteY51" fmla="*/ 3195108 h 4482041"/>
                <a:gd name="connsiteX52" fmla="*/ 2342092 w 3690409"/>
                <a:gd name="connsiteY52" fmla="*/ 3315758 h 4482041"/>
                <a:gd name="connsiteX53" fmla="*/ 2551642 w 3690409"/>
                <a:gd name="connsiteY53" fmla="*/ 3284008 h 4482041"/>
                <a:gd name="connsiteX54" fmla="*/ 3015192 w 3690409"/>
                <a:gd name="connsiteY54" fmla="*/ 3061758 h 4482041"/>
                <a:gd name="connsiteX55" fmla="*/ 3300942 w 3690409"/>
                <a:gd name="connsiteY55" fmla="*/ 2985558 h 4482041"/>
                <a:gd name="connsiteX56" fmla="*/ 3332692 w 3690409"/>
                <a:gd name="connsiteY56" fmla="*/ 2801408 h 4482041"/>
                <a:gd name="connsiteX57" fmla="*/ 3427942 w 3690409"/>
                <a:gd name="connsiteY57" fmla="*/ 2909358 h 4482041"/>
                <a:gd name="connsiteX58" fmla="*/ 3466042 w 3690409"/>
                <a:gd name="connsiteY58" fmla="*/ 3137958 h 4482041"/>
                <a:gd name="connsiteX59" fmla="*/ 3523192 w 3690409"/>
                <a:gd name="connsiteY59" fmla="*/ 3239558 h 4482041"/>
                <a:gd name="connsiteX60" fmla="*/ 3643842 w 3690409"/>
                <a:gd name="connsiteY60" fmla="*/ 3207808 h 4482041"/>
                <a:gd name="connsiteX61" fmla="*/ 3688292 w 3690409"/>
                <a:gd name="connsiteY61" fmla="*/ 2877608 h 4482041"/>
                <a:gd name="connsiteX62" fmla="*/ 3631142 w 3690409"/>
                <a:gd name="connsiteY62" fmla="*/ 2623608 h 4482041"/>
                <a:gd name="connsiteX63" fmla="*/ 3612092 w 3690409"/>
                <a:gd name="connsiteY63" fmla="*/ 2464858 h 4482041"/>
                <a:gd name="connsiteX64" fmla="*/ 3351742 w 3690409"/>
                <a:gd name="connsiteY64" fmla="*/ 2452158 h 4482041"/>
                <a:gd name="connsiteX65" fmla="*/ 3339042 w 3690409"/>
                <a:gd name="connsiteY65" fmla="*/ 2515658 h 4482041"/>
                <a:gd name="connsiteX66" fmla="*/ 3173942 w 3690409"/>
                <a:gd name="connsiteY66" fmla="*/ 2560108 h 4482041"/>
                <a:gd name="connsiteX67" fmla="*/ 2723092 w 3690409"/>
                <a:gd name="connsiteY67" fmla="*/ 2756958 h 4482041"/>
                <a:gd name="connsiteX68" fmla="*/ 2475442 w 3690409"/>
                <a:gd name="connsiteY68" fmla="*/ 2877608 h 4482041"/>
                <a:gd name="connsiteX69" fmla="*/ 2430992 w 3690409"/>
                <a:gd name="connsiteY69" fmla="*/ 2763308 h 4482041"/>
                <a:gd name="connsiteX70" fmla="*/ 2380192 w 3690409"/>
                <a:gd name="connsiteY70" fmla="*/ 2439458 h 4482041"/>
                <a:gd name="connsiteX71" fmla="*/ 2342092 w 3690409"/>
                <a:gd name="connsiteY71" fmla="*/ 2312458 h 4482041"/>
                <a:gd name="connsiteX72" fmla="*/ 2361142 w 3690409"/>
                <a:gd name="connsiteY72" fmla="*/ 2147358 h 4482041"/>
                <a:gd name="connsiteX73" fmla="*/ 2418292 w 3690409"/>
                <a:gd name="connsiteY73" fmla="*/ 2071158 h 4482041"/>
                <a:gd name="connsiteX74" fmla="*/ 2335742 w 3690409"/>
                <a:gd name="connsiteY74" fmla="*/ 1887008 h 4482041"/>
                <a:gd name="connsiteX75" fmla="*/ 1980142 w 3690409"/>
                <a:gd name="connsiteY75" fmla="*/ 1436158 h 4482041"/>
                <a:gd name="connsiteX76" fmla="*/ 1783292 w 3690409"/>
                <a:gd name="connsiteY76" fmla="*/ 1220258 h 4482041"/>
                <a:gd name="connsiteX77" fmla="*/ 1694392 w 3690409"/>
                <a:gd name="connsiteY77" fmla="*/ 972608 h 4482041"/>
                <a:gd name="connsiteX78" fmla="*/ 1529292 w 3690409"/>
                <a:gd name="connsiteY78" fmla="*/ 712258 h 4482041"/>
                <a:gd name="connsiteX79" fmla="*/ 1319742 w 3690409"/>
                <a:gd name="connsiteY79" fmla="*/ 617008 h 4482041"/>
                <a:gd name="connsiteX80" fmla="*/ 1084792 w 3690409"/>
                <a:gd name="connsiteY80" fmla="*/ 597958 h 4482041"/>
                <a:gd name="connsiteX81" fmla="*/ 1065742 w 3690409"/>
                <a:gd name="connsiteY81" fmla="*/ 458258 h 4482041"/>
                <a:gd name="connsiteX82" fmla="*/ 1033992 w 3690409"/>
                <a:gd name="connsiteY82" fmla="*/ 210608 h 4482041"/>
                <a:gd name="connsiteX83" fmla="*/ 887942 w 3690409"/>
                <a:gd name="connsiteY83" fmla="*/ 32808 h 4482041"/>
                <a:gd name="connsiteX84" fmla="*/ 697442 w 3690409"/>
                <a:gd name="connsiteY84" fmla="*/ 13758 h 4482041"/>
                <a:gd name="connsiteX85" fmla="*/ 513292 w 3690409"/>
                <a:gd name="connsiteY85" fmla="*/ 96308 h 4482041"/>
                <a:gd name="connsiteX86" fmla="*/ 475192 w 3690409"/>
                <a:gd name="connsiteY86" fmla="*/ 210608 h 4482041"/>
                <a:gd name="connsiteX87" fmla="*/ 487892 w 3690409"/>
                <a:gd name="connsiteY87" fmla="*/ 318558 h 4482041"/>
                <a:gd name="connsiteX88" fmla="*/ 513292 w 3690409"/>
                <a:gd name="connsiteY88" fmla="*/ 375708 h 4482041"/>
                <a:gd name="connsiteX89" fmla="*/ 532342 w 3690409"/>
                <a:gd name="connsiteY89" fmla="*/ 432858 h 4482041"/>
                <a:gd name="connsiteX90" fmla="*/ 551392 w 3690409"/>
                <a:gd name="connsiteY90" fmla="*/ 490008 h 4482041"/>
                <a:gd name="connsiteX91" fmla="*/ 570442 w 3690409"/>
                <a:gd name="connsiteY91" fmla="*/ 604308 h 4482041"/>
                <a:gd name="connsiteX92" fmla="*/ 602192 w 3690409"/>
                <a:gd name="connsiteY92" fmla="*/ 680508 h 4482041"/>
                <a:gd name="connsiteX93" fmla="*/ 627592 w 3690409"/>
                <a:gd name="connsiteY93" fmla="*/ 756708 h 4482041"/>
                <a:gd name="connsiteX94" fmla="*/ 729192 w 3690409"/>
                <a:gd name="connsiteY94" fmla="*/ 737658 h 4482041"/>
                <a:gd name="connsiteX0" fmla="*/ 729192 w 3690409"/>
                <a:gd name="connsiteY0" fmla="*/ 737658 h 4482041"/>
                <a:gd name="connsiteX1" fmla="*/ 849842 w 3690409"/>
                <a:gd name="connsiteY1" fmla="*/ 820208 h 4482041"/>
                <a:gd name="connsiteX2" fmla="*/ 830792 w 3690409"/>
                <a:gd name="connsiteY2" fmla="*/ 940858 h 4482041"/>
                <a:gd name="connsiteX3" fmla="*/ 868892 w 3690409"/>
                <a:gd name="connsiteY3" fmla="*/ 1328208 h 4482041"/>
                <a:gd name="connsiteX4" fmla="*/ 868892 w 3690409"/>
                <a:gd name="connsiteY4" fmla="*/ 1506008 h 4482041"/>
                <a:gd name="connsiteX5" fmla="*/ 767292 w 3690409"/>
                <a:gd name="connsiteY5" fmla="*/ 1493308 h 4482041"/>
                <a:gd name="connsiteX6" fmla="*/ 405342 w 3690409"/>
                <a:gd name="connsiteY6" fmla="*/ 1359958 h 4482041"/>
                <a:gd name="connsiteX7" fmla="*/ 329142 w 3690409"/>
                <a:gd name="connsiteY7" fmla="*/ 1296458 h 4482041"/>
                <a:gd name="connsiteX8" fmla="*/ 322792 w 3690409"/>
                <a:gd name="connsiteY8" fmla="*/ 1194858 h 4482041"/>
                <a:gd name="connsiteX9" fmla="*/ 227542 w 3690409"/>
                <a:gd name="connsiteY9" fmla="*/ 1036108 h 4482041"/>
                <a:gd name="connsiteX10" fmla="*/ 195792 w 3690409"/>
                <a:gd name="connsiteY10" fmla="*/ 1036108 h 4482041"/>
                <a:gd name="connsiteX11" fmla="*/ 144992 w 3690409"/>
                <a:gd name="connsiteY11" fmla="*/ 1036108 h 4482041"/>
                <a:gd name="connsiteX12" fmla="*/ 81492 w 3690409"/>
                <a:gd name="connsiteY12" fmla="*/ 1067858 h 4482041"/>
                <a:gd name="connsiteX13" fmla="*/ 11642 w 3690409"/>
                <a:gd name="connsiteY13" fmla="*/ 1144058 h 4482041"/>
                <a:gd name="connsiteX14" fmla="*/ 11642 w 3690409"/>
                <a:gd name="connsiteY14" fmla="*/ 1188508 h 4482041"/>
                <a:gd name="connsiteX15" fmla="*/ 62442 w 3690409"/>
                <a:gd name="connsiteY15" fmla="*/ 1239308 h 4482041"/>
                <a:gd name="connsiteX16" fmla="*/ 132292 w 3690409"/>
                <a:gd name="connsiteY16" fmla="*/ 1385358 h 4482041"/>
                <a:gd name="connsiteX17" fmla="*/ 195792 w 3690409"/>
                <a:gd name="connsiteY17" fmla="*/ 1429808 h 4482041"/>
                <a:gd name="connsiteX18" fmla="*/ 189442 w 3690409"/>
                <a:gd name="connsiteY18" fmla="*/ 1486958 h 4482041"/>
                <a:gd name="connsiteX19" fmla="*/ 310092 w 3690409"/>
                <a:gd name="connsiteY19" fmla="*/ 1588558 h 4482041"/>
                <a:gd name="connsiteX20" fmla="*/ 291042 w 3690409"/>
                <a:gd name="connsiteY20" fmla="*/ 1639358 h 4482041"/>
                <a:gd name="connsiteX21" fmla="*/ 494242 w 3690409"/>
                <a:gd name="connsiteY21" fmla="*/ 1671108 h 4482041"/>
                <a:gd name="connsiteX22" fmla="*/ 741892 w 3690409"/>
                <a:gd name="connsiteY22" fmla="*/ 1772708 h 4482041"/>
                <a:gd name="connsiteX23" fmla="*/ 1053042 w 3690409"/>
                <a:gd name="connsiteY23" fmla="*/ 1842558 h 4482041"/>
                <a:gd name="connsiteX24" fmla="*/ 1110192 w 3690409"/>
                <a:gd name="connsiteY24" fmla="*/ 1823508 h 4482041"/>
                <a:gd name="connsiteX25" fmla="*/ 1307042 w 3690409"/>
                <a:gd name="connsiteY25" fmla="*/ 1950508 h 4482041"/>
                <a:gd name="connsiteX26" fmla="*/ 1370542 w 3690409"/>
                <a:gd name="connsiteY26" fmla="*/ 2134658 h 4482041"/>
                <a:gd name="connsiteX27" fmla="*/ 1332442 w 3690409"/>
                <a:gd name="connsiteY27" fmla="*/ 2280708 h 4482041"/>
                <a:gd name="connsiteX28" fmla="*/ 1186392 w 3690409"/>
                <a:gd name="connsiteY28" fmla="*/ 2560108 h 4482041"/>
                <a:gd name="connsiteX29" fmla="*/ 1027642 w 3690409"/>
                <a:gd name="connsiteY29" fmla="*/ 2871258 h 4482041"/>
                <a:gd name="connsiteX30" fmla="*/ 1014942 w 3690409"/>
                <a:gd name="connsiteY30" fmla="*/ 3207808 h 4482041"/>
                <a:gd name="connsiteX31" fmla="*/ 970492 w 3690409"/>
                <a:gd name="connsiteY31" fmla="*/ 4084108 h 4482041"/>
                <a:gd name="connsiteX32" fmla="*/ 1040342 w 3690409"/>
                <a:gd name="connsiteY32" fmla="*/ 4090458 h 4482041"/>
                <a:gd name="connsiteX33" fmla="*/ 1180042 w 3690409"/>
                <a:gd name="connsiteY33" fmla="*/ 4096808 h 4482041"/>
                <a:gd name="connsiteX34" fmla="*/ 1103842 w 3690409"/>
                <a:gd name="connsiteY34" fmla="*/ 4166658 h 4482041"/>
                <a:gd name="connsiteX35" fmla="*/ 1014942 w 3690409"/>
                <a:gd name="connsiteY35" fmla="*/ 4236508 h 4482041"/>
                <a:gd name="connsiteX36" fmla="*/ 748242 w 3690409"/>
                <a:gd name="connsiteY36" fmla="*/ 4236508 h 4482041"/>
                <a:gd name="connsiteX37" fmla="*/ 741892 w 3690409"/>
                <a:gd name="connsiteY37" fmla="*/ 4319058 h 4482041"/>
                <a:gd name="connsiteX38" fmla="*/ 906992 w 3690409"/>
                <a:gd name="connsiteY38" fmla="*/ 4395258 h 4482041"/>
                <a:gd name="connsiteX39" fmla="*/ 1148292 w 3690409"/>
                <a:gd name="connsiteY39" fmla="*/ 4420658 h 4482041"/>
                <a:gd name="connsiteX40" fmla="*/ 1268942 w 3690409"/>
                <a:gd name="connsiteY40" fmla="*/ 4420658 h 4482041"/>
                <a:gd name="connsiteX41" fmla="*/ 1313392 w 3690409"/>
                <a:gd name="connsiteY41" fmla="*/ 4458758 h 4482041"/>
                <a:gd name="connsiteX42" fmla="*/ 1472142 w 3690409"/>
                <a:gd name="connsiteY42" fmla="*/ 4452408 h 4482041"/>
                <a:gd name="connsiteX43" fmla="*/ 1465792 w 3690409"/>
                <a:gd name="connsiteY43" fmla="*/ 4280958 h 4482041"/>
                <a:gd name="connsiteX44" fmla="*/ 1446742 w 3690409"/>
                <a:gd name="connsiteY44" fmla="*/ 3861858 h 4482041"/>
                <a:gd name="connsiteX45" fmla="*/ 1453092 w 3690409"/>
                <a:gd name="connsiteY45" fmla="*/ 3144308 h 4482041"/>
                <a:gd name="connsiteX46" fmla="*/ 1414992 w 3690409"/>
                <a:gd name="connsiteY46" fmla="*/ 3087158 h 4482041"/>
                <a:gd name="connsiteX47" fmla="*/ 1491192 w 3690409"/>
                <a:gd name="connsiteY47" fmla="*/ 3042708 h 4482041"/>
                <a:gd name="connsiteX48" fmla="*/ 1548342 w 3690409"/>
                <a:gd name="connsiteY48" fmla="*/ 3004608 h 4482041"/>
                <a:gd name="connsiteX49" fmla="*/ 1795992 w 3690409"/>
                <a:gd name="connsiteY49" fmla="*/ 2617258 h 4482041"/>
                <a:gd name="connsiteX50" fmla="*/ 1961092 w 3690409"/>
                <a:gd name="connsiteY50" fmla="*/ 2883958 h 4482041"/>
                <a:gd name="connsiteX51" fmla="*/ 2170642 w 3690409"/>
                <a:gd name="connsiteY51" fmla="*/ 3195108 h 4482041"/>
                <a:gd name="connsiteX52" fmla="*/ 2342092 w 3690409"/>
                <a:gd name="connsiteY52" fmla="*/ 3315758 h 4482041"/>
                <a:gd name="connsiteX53" fmla="*/ 2551642 w 3690409"/>
                <a:gd name="connsiteY53" fmla="*/ 3284008 h 4482041"/>
                <a:gd name="connsiteX54" fmla="*/ 3015192 w 3690409"/>
                <a:gd name="connsiteY54" fmla="*/ 3061758 h 4482041"/>
                <a:gd name="connsiteX55" fmla="*/ 3300942 w 3690409"/>
                <a:gd name="connsiteY55" fmla="*/ 2985558 h 4482041"/>
                <a:gd name="connsiteX56" fmla="*/ 3332692 w 3690409"/>
                <a:gd name="connsiteY56" fmla="*/ 2801408 h 4482041"/>
                <a:gd name="connsiteX57" fmla="*/ 3427942 w 3690409"/>
                <a:gd name="connsiteY57" fmla="*/ 2909358 h 4482041"/>
                <a:gd name="connsiteX58" fmla="*/ 3466042 w 3690409"/>
                <a:gd name="connsiteY58" fmla="*/ 3137958 h 4482041"/>
                <a:gd name="connsiteX59" fmla="*/ 3523192 w 3690409"/>
                <a:gd name="connsiteY59" fmla="*/ 3239558 h 4482041"/>
                <a:gd name="connsiteX60" fmla="*/ 3643842 w 3690409"/>
                <a:gd name="connsiteY60" fmla="*/ 3207808 h 4482041"/>
                <a:gd name="connsiteX61" fmla="*/ 3688292 w 3690409"/>
                <a:gd name="connsiteY61" fmla="*/ 2877608 h 4482041"/>
                <a:gd name="connsiteX62" fmla="*/ 3631142 w 3690409"/>
                <a:gd name="connsiteY62" fmla="*/ 2623608 h 4482041"/>
                <a:gd name="connsiteX63" fmla="*/ 3612092 w 3690409"/>
                <a:gd name="connsiteY63" fmla="*/ 2464858 h 4482041"/>
                <a:gd name="connsiteX64" fmla="*/ 3351742 w 3690409"/>
                <a:gd name="connsiteY64" fmla="*/ 2452158 h 4482041"/>
                <a:gd name="connsiteX65" fmla="*/ 3339042 w 3690409"/>
                <a:gd name="connsiteY65" fmla="*/ 2515658 h 4482041"/>
                <a:gd name="connsiteX66" fmla="*/ 3173942 w 3690409"/>
                <a:gd name="connsiteY66" fmla="*/ 2560108 h 4482041"/>
                <a:gd name="connsiteX67" fmla="*/ 2723092 w 3690409"/>
                <a:gd name="connsiteY67" fmla="*/ 2756958 h 4482041"/>
                <a:gd name="connsiteX68" fmla="*/ 2475442 w 3690409"/>
                <a:gd name="connsiteY68" fmla="*/ 2877608 h 4482041"/>
                <a:gd name="connsiteX69" fmla="*/ 2430992 w 3690409"/>
                <a:gd name="connsiteY69" fmla="*/ 2763308 h 4482041"/>
                <a:gd name="connsiteX70" fmla="*/ 2380192 w 3690409"/>
                <a:gd name="connsiteY70" fmla="*/ 2439458 h 4482041"/>
                <a:gd name="connsiteX71" fmla="*/ 2342092 w 3690409"/>
                <a:gd name="connsiteY71" fmla="*/ 2312458 h 4482041"/>
                <a:gd name="connsiteX72" fmla="*/ 2361142 w 3690409"/>
                <a:gd name="connsiteY72" fmla="*/ 2147358 h 4482041"/>
                <a:gd name="connsiteX73" fmla="*/ 2418292 w 3690409"/>
                <a:gd name="connsiteY73" fmla="*/ 2071158 h 4482041"/>
                <a:gd name="connsiteX74" fmla="*/ 2335742 w 3690409"/>
                <a:gd name="connsiteY74" fmla="*/ 1887008 h 4482041"/>
                <a:gd name="connsiteX75" fmla="*/ 1980142 w 3690409"/>
                <a:gd name="connsiteY75" fmla="*/ 1436158 h 4482041"/>
                <a:gd name="connsiteX76" fmla="*/ 1783292 w 3690409"/>
                <a:gd name="connsiteY76" fmla="*/ 1220258 h 4482041"/>
                <a:gd name="connsiteX77" fmla="*/ 1694392 w 3690409"/>
                <a:gd name="connsiteY77" fmla="*/ 972608 h 4482041"/>
                <a:gd name="connsiteX78" fmla="*/ 1529292 w 3690409"/>
                <a:gd name="connsiteY78" fmla="*/ 712258 h 4482041"/>
                <a:gd name="connsiteX79" fmla="*/ 1319742 w 3690409"/>
                <a:gd name="connsiteY79" fmla="*/ 617008 h 4482041"/>
                <a:gd name="connsiteX80" fmla="*/ 1084792 w 3690409"/>
                <a:gd name="connsiteY80" fmla="*/ 597958 h 4482041"/>
                <a:gd name="connsiteX81" fmla="*/ 1065742 w 3690409"/>
                <a:gd name="connsiteY81" fmla="*/ 458258 h 4482041"/>
                <a:gd name="connsiteX82" fmla="*/ 1033992 w 3690409"/>
                <a:gd name="connsiteY82" fmla="*/ 210608 h 4482041"/>
                <a:gd name="connsiteX83" fmla="*/ 887942 w 3690409"/>
                <a:gd name="connsiteY83" fmla="*/ 32808 h 4482041"/>
                <a:gd name="connsiteX84" fmla="*/ 697442 w 3690409"/>
                <a:gd name="connsiteY84" fmla="*/ 13758 h 4482041"/>
                <a:gd name="connsiteX85" fmla="*/ 513292 w 3690409"/>
                <a:gd name="connsiteY85" fmla="*/ 96308 h 4482041"/>
                <a:gd name="connsiteX86" fmla="*/ 475192 w 3690409"/>
                <a:gd name="connsiteY86" fmla="*/ 210608 h 4482041"/>
                <a:gd name="connsiteX87" fmla="*/ 487892 w 3690409"/>
                <a:gd name="connsiteY87" fmla="*/ 318558 h 4482041"/>
                <a:gd name="connsiteX88" fmla="*/ 513292 w 3690409"/>
                <a:gd name="connsiteY88" fmla="*/ 375708 h 4482041"/>
                <a:gd name="connsiteX89" fmla="*/ 532342 w 3690409"/>
                <a:gd name="connsiteY89" fmla="*/ 432858 h 4482041"/>
                <a:gd name="connsiteX90" fmla="*/ 551392 w 3690409"/>
                <a:gd name="connsiteY90" fmla="*/ 490008 h 4482041"/>
                <a:gd name="connsiteX91" fmla="*/ 570442 w 3690409"/>
                <a:gd name="connsiteY91" fmla="*/ 604308 h 4482041"/>
                <a:gd name="connsiteX92" fmla="*/ 602192 w 3690409"/>
                <a:gd name="connsiteY92" fmla="*/ 680508 h 4482041"/>
                <a:gd name="connsiteX93" fmla="*/ 627592 w 3690409"/>
                <a:gd name="connsiteY93" fmla="*/ 715433 h 4482041"/>
                <a:gd name="connsiteX94" fmla="*/ 729192 w 3690409"/>
                <a:gd name="connsiteY94" fmla="*/ 737658 h 4482041"/>
                <a:gd name="connsiteX0" fmla="*/ 729192 w 3690409"/>
                <a:gd name="connsiteY0" fmla="*/ 737658 h 4482041"/>
                <a:gd name="connsiteX1" fmla="*/ 849842 w 3690409"/>
                <a:gd name="connsiteY1" fmla="*/ 820208 h 4482041"/>
                <a:gd name="connsiteX2" fmla="*/ 830792 w 3690409"/>
                <a:gd name="connsiteY2" fmla="*/ 940858 h 4482041"/>
                <a:gd name="connsiteX3" fmla="*/ 868892 w 3690409"/>
                <a:gd name="connsiteY3" fmla="*/ 1328208 h 4482041"/>
                <a:gd name="connsiteX4" fmla="*/ 868892 w 3690409"/>
                <a:gd name="connsiteY4" fmla="*/ 1506008 h 4482041"/>
                <a:gd name="connsiteX5" fmla="*/ 767292 w 3690409"/>
                <a:gd name="connsiteY5" fmla="*/ 1493308 h 4482041"/>
                <a:gd name="connsiteX6" fmla="*/ 405342 w 3690409"/>
                <a:gd name="connsiteY6" fmla="*/ 1359958 h 4482041"/>
                <a:gd name="connsiteX7" fmla="*/ 329142 w 3690409"/>
                <a:gd name="connsiteY7" fmla="*/ 1296458 h 4482041"/>
                <a:gd name="connsiteX8" fmla="*/ 322792 w 3690409"/>
                <a:gd name="connsiteY8" fmla="*/ 1194858 h 4482041"/>
                <a:gd name="connsiteX9" fmla="*/ 227542 w 3690409"/>
                <a:gd name="connsiteY9" fmla="*/ 1036108 h 4482041"/>
                <a:gd name="connsiteX10" fmla="*/ 195792 w 3690409"/>
                <a:gd name="connsiteY10" fmla="*/ 1036108 h 4482041"/>
                <a:gd name="connsiteX11" fmla="*/ 144992 w 3690409"/>
                <a:gd name="connsiteY11" fmla="*/ 1036108 h 4482041"/>
                <a:gd name="connsiteX12" fmla="*/ 81492 w 3690409"/>
                <a:gd name="connsiteY12" fmla="*/ 1067858 h 4482041"/>
                <a:gd name="connsiteX13" fmla="*/ 11642 w 3690409"/>
                <a:gd name="connsiteY13" fmla="*/ 1144058 h 4482041"/>
                <a:gd name="connsiteX14" fmla="*/ 11642 w 3690409"/>
                <a:gd name="connsiteY14" fmla="*/ 1188508 h 4482041"/>
                <a:gd name="connsiteX15" fmla="*/ 62442 w 3690409"/>
                <a:gd name="connsiteY15" fmla="*/ 1239308 h 4482041"/>
                <a:gd name="connsiteX16" fmla="*/ 132292 w 3690409"/>
                <a:gd name="connsiteY16" fmla="*/ 1385358 h 4482041"/>
                <a:gd name="connsiteX17" fmla="*/ 195792 w 3690409"/>
                <a:gd name="connsiteY17" fmla="*/ 1429808 h 4482041"/>
                <a:gd name="connsiteX18" fmla="*/ 189442 w 3690409"/>
                <a:gd name="connsiteY18" fmla="*/ 1486958 h 4482041"/>
                <a:gd name="connsiteX19" fmla="*/ 310092 w 3690409"/>
                <a:gd name="connsiteY19" fmla="*/ 1588558 h 4482041"/>
                <a:gd name="connsiteX20" fmla="*/ 291042 w 3690409"/>
                <a:gd name="connsiteY20" fmla="*/ 1639358 h 4482041"/>
                <a:gd name="connsiteX21" fmla="*/ 494242 w 3690409"/>
                <a:gd name="connsiteY21" fmla="*/ 1671108 h 4482041"/>
                <a:gd name="connsiteX22" fmla="*/ 741892 w 3690409"/>
                <a:gd name="connsiteY22" fmla="*/ 1772708 h 4482041"/>
                <a:gd name="connsiteX23" fmla="*/ 1053042 w 3690409"/>
                <a:gd name="connsiteY23" fmla="*/ 1842558 h 4482041"/>
                <a:gd name="connsiteX24" fmla="*/ 1110192 w 3690409"/>
                <a:gd name="connsiteY24" fmla="*/ 1823508 h 4482041"/>
                <a:gd name="connsiteX25" fmla="*/ 1307042 w 3690409"/>
                <a:gd name="connsiteY25" fmla="*/ 1950508 h 4482041"/>
                <a:gd name="connsiteX26" fmla="*/ 1370542 w 3690409"/>
                <a:gd name="connsiteY26" fmla="*/ 2134658 h 4482041"/>
                <a:gd name="connsiteX27" fmla="*/ 1332442 w 3690409"/>
                <a:gd name="connsiteY27" fmla="*/ 2280708 h 4482041"/>
                <a:gd name="connsiteX28" fmla="*/ 1186392 w 3690409"/>
                <a:gd name="connsiteY28" fmla="*/ 2560108 h 4482041"/>
                <a:gd name="connsiteX29" fmla="*/ 1027642 w 3690409"/>
                <a:gd name="connsiteY29" fmla="*/ 2871258 h 4482041"/>
                <a:gd name="connsiteX30" fmla="*/ 1014942 w 3690409"/>
                <a:gd name="connsiteY30" fmla="*/ 3207808 h 4482041"/>
                <a:gd name="connsiteX31" fmla="*/ 970492 w 3690409"/>
                <a:gd name="connsiteY31" fmla="*/ 4084108 h 4482041"/>
                <a:gd name="connsiteX32" fmla="*/ 1040342 w 3690409"/>
                <a:gd name="connsiteY32" fmla="*/ 4090458 h 4482041"/>
                <a:gd name="connsiteX33" fmla="*/ 1180042 w 3690409"/>
                <a:gd name="connsiteY33" fmla="*/ 4096808 h 4482041"/>
                <a:gd name="connsiteX34" fmla="*/ 1103842 w 3690409"/>
                <a:gd name="connsiteY34" fmla="*/ 4166658 h 4482041"/>
                <a:gd name="connsiteX35" fmla="*/ 1014942 w 3690409"/>
                <a:gd name="connsiteY35" fmla="*/ 4236508 h 4482041"/>
                <a:gd name="connsiteX36" fmla="*/ 748242 w 3690409"/>
                <a:gd name="connsiteY36" fmla="*/ 4236508 h 4482041"/>
                <a:gd name="connsiteX37" fmla="*/ 741892 w 3690409"/>
                <a:gd name="connsiteY37" fmla="*/ 4319058 h 4482041"/>
                <a:gd name="connsiteX38" fmla="*/ 906992 w 3690409"/>
                <a:gd name="connsiteY38" fmla="*/ 4395258 h 4482041"/>
                <a:gd name="connsiteX39" fmla="*/ 1148292 w 3690409"/>
                <a:gd name="connsiteY39" fmla="*/ 4420658 h 4482041"/>
                <a:gd name="connsiteX40" fmla="*/ 1268942 w 3690409"/>
                <a:gd name="connsiteY40" fmla="*/ 4420658 h 4482041"/>
                <a:gd name="connsiteX41" fmla="*/ 1313392 w 3690409"/>
                <a:gd name="connsiteY41" fmla="*/ 4458758 h 4482041"/>
                <a:gd name="connsiteX42" fmla="*/ 1472142 w 3690409"/>
                <a:gd name="connsiteY42" fmla="*/ 4452408 h 4482041"/>
                <a:gd name="connsiteX43" fmla="*/ 1465792 w 3690409"/>
                <a:gd name="connsiteY43" fmla="*/ 4280958 h 4482041"/>
                <a:gd name="connsiteX44" fmla="*/ 1446742 w 3690409"/>
                <a:gd name="connsiteY44" fmla="*/ 3861858 h 4482041"/>
                <a:gd name="connsiteX45" fmla="*/ 1453092 w 3690409"/>
                <a:gd name="connsiteY45" fmla="*/ 3144308 h 4482041"/>
                <a:gd name="connsiteX46" fmla="*/ 1414992 w 3690409"/>
                <a:gd name="connsiteY46" fmla="*/ 3087158 h 4482041"/>
                <a:gd name="connsiteX47" fmla="*/ 1491192 w 3690409"/>
                <a:gd name="connsiteY47" fmla="*/ 3042708 h 4482041"/>
                <a:gd name="connsiteX48" fmla="*/ 1548342 w 3690409"/>
                <a:gd name="connsiteY48" fmla="*/ 3004608 h 4482041"/>
                <a:gd name="connsiteX49" fmla="*/ 1795992 w 3690409"/>
                <a:gd name="connsiteY49" fmla="*/ 2617258 h 4482041"/>
                <a:gd name="connsiteX50" fmla="*/ 1961092 w 3690409"/>
                <a:gd name="connsiteY50" fmla="*/ 2883958 h 4482041"/>
                <a:gd name="connsiteX51" fmla="*/ 2170642 w 3690409"/>
                <a:gd name="connsiteY51" fmla="*/ 3195108 h 4482041"/>
                <a:gd name="connsiteX52" fmla="*/ 2342092 w 3690409"/>
                <a:gd name="connsiteY52" fmla="*/ 3315758 h 4482041"/>
                <a:gd name="connsiteX53" fmla="*/ 2551642 w 3690409"/>
                <a:gd name="connsiteY53" fmla="*/ 3284008 h 4482041"/>
                <a:gd name="connsiteX54" fmla="*/ 3015192 w 3690409"/>
                <a:gd name="connsiteY54" fmla="*/ 3061758 h 4482041"/>
                <a:gd name="connsiteX55" fmla="*/ 3300942 w 3690409"/>
                <a:gd name="connsiteY55" fmla="*/ 2985558 h 4482041"/>
                <a:gd name="connsiteX56" fmla="*/ 3332692 w 3690409"/>
                <a:gd name="connsiteY56" fmla="*/ 2801408 h 4482041"/>
                <a:gd name="connsiteX57" fmla="*/ 3427942 w 3690409"/>
                <a:gd name="connsiteY57" fmla="*/ 2909358 h 4482041"/>
                <a:gd name="connsiteX58" fmla="*/ 3466042 w 3690409"/>
                <a:gd name="connsiteY58" fmla="*/ 3137958 h 4482041"/>
                <a:gd name="connsiteX59" fmla="*/ 3523192 w 3690409"/>
                <a:gd name="connsiteY59" fmla="*/ 3239558 h 4482041"/>
                <a:gd name="connsiteX60" fmla="*/ 3643842 w 3690409"/>
                <a:gd name="connsiteY60" fmla="*/ 3207808 h 4482041"/>
                <a:gd name="connsiteX61" fmla="*/ 3688292 w 3690409"/>
                <a:gd name="connsiteY61" fmla="*/ 2877608 h 4482041"/>
                <a:gd name="connsiteX62" fmla="*/ 3631142 w 3690409"/>
                <a:gd name="connsiteY62" fmla="*/ 2623608 h 4482041"/>
                <a:gd name="connsiteX63" fmla="*/ 3612092 w 3690409"/>
                <a:gd name="connsiteY63" fmla="*/ 2464858 h 4482041"/>
                <a:gd name="connsiteX64" fmla="*/ 3351742 w 3690409"/>
                <a:gd name="connsiteY64" fmla="*/ 2452158 h 4482041"/>
                <a:gd name="connsiteX65" fmla="*/ 3339042 w 3690409"/>
                <a:gd name="connsiteY65" fmla="*/ 2515658 h 4482041"/>
                <a:gd name="connsiteX66" fmla="*/ 3173942 w 3690409"/>
                <a:gd name="connsiteY66" fmla="*/ 2560108 h 4482041"/>
                <a:gd name="connsiteX67" fmla="*/ 2723092 w 3690409"/>
                <a:gd name="connsiteY67" fmla="*/ 2756958 h 4482041"/>
                <a:gd name="connsiteX68" fmla="*/ 2475442 w 3690409"/>
                <a:gd name="connsiteY68" fmla="*/ 2877608 h 4482041"/>
                <a:gd name="connsiteX69" fmla="*/ 2430992 w 3690409"/>
                <a:gd name="connsiteY69" fmla="*/ 2763308 h 4482041"/>
                <a:gd name="connsiteX70" fmla="*/ 2380192 w 3690409"/>
                <a:gd name="connsiteY70" fmla="*/ 2439458 h 4482041"/>
                <a:gd name="connsiteX71" fmla="*/ 2342092 w 3690409"/>
                <a:gd name="connsiteY71" fmla="*/ 2312458 h 4482041"/>
                <a:gd name="connsiteX72" fmla="*/ 2361142 w 3690409"/>
                <a:gd name="connsiteY72" fmla="*/ 2147358 h 4482041"/>
                <a:gd name="connsiteX73" fmla="*/ 2418292 w 3690409"/>
                <a:gd name="connsiteY73" fmla="*/ 2071158 h 4482041"/>
                <a:gd name="connsiteX74" fmla="*/ 2335742 w 3690409"/>
                <a:gd name="connsiteY74" fmla="*/ 1887008 h 4482041"/>
                <a:gd name="connsiteX75" fmla="*/ 1980142 w 3690409"/>
                <a:gd name="connsiteY75" fmla="*/ 1436158 h 4482041"/>
                <a:gd name="connsiteX76" fmla="*/ 1783292 w 3690409"/>
                <a:gd name="connsiteY76" fmla="*/ 1220258 h 4482041"/>
                <a:gd name="connsiteX77" fmla="*/ 1694392 w 3690409"/>
                <a:gd name="connsiteY77" fmla="*/ 972608 h 4482041"/>
                <a:gd name="connsiteX78" fmla="*/ 1529292 w 3690409"/>
                <a:gd name="connsiteY78" fmla="*/ 712258 h 4482041"/>
                <a:gd name="connsiteX79" fmla="*/ 1319742 w 3690409"/>
                <a:gd name="connsiteY79" fmla="*/ 617008 h 4482041"/>
                <a:gd name="connsiteX80" fmla="*/ 1084792 w 3690409"/>
                <a:gd name="connsiteY80" fmla="*/ 597958 h 4482041"/>
                <a:gd name="connsiteX81" fmla="*/ 1065742 w 3690409"/>
                <a:gd name="connsiteY81" fmla="*/ 458258 h 4482041"/>
                <a:gd name="connsiteX82" fmla="*/ 1033992 w 3690409"/>
                <a:gd name="connsiteY82" fmla="*/ 210608 h 4482041"/>
                <a:gd name="connsiteX83" fmla="*/ 887942 w 3690409"/>
                <a:gd name="connsiteY83" fmla="*/ 32808 h 4482041"/>
                <a:gd name="connsiteX84" fmla="*/ 697442 w 3690409"/>
                <a:gd name="connsiteY84" fmla="*/ 13758 h 4482041"/>
                <a:gd name="connsiteX85" fmla="*/ 513292 w 3690409"/>
                <a:gd name="connsiteY85" fmla="*/ 96308 h 4482041"/>
                <a:gd name="connsiteX86" fmla="*/ 475192 w 3690409"/>
                <a:gd name="connsiteY86" fmla="*/ 210608 h 4482041"/>
                <a:gd name="connsiteX87" fmla="*/ 487892 w 3690409"/>
                <a:gd name="connsiteY87" fmla="*/ 318558 h 4482041"/>
                <a:gd name="connsiteX88" fmla="*/ 513292 w 3690409"/>
                <a:gd name="connsiteY88" fmla="*/ 375708 h 4482041"/>
                <a:gd name="connsiteX89" fmla="*/ 532342 w 3690409"/>
                <a:gd name="connsiteY89" fmla="*/ 432858 h 4482041"/>
                <a:gd name="connsiteX90" fmla="*/ 551392 w 3690409"/>
                <a:gd name="connsiteY90" fmla="*/ 490008 h 4482041"/>
                <a:gd name="connsiteX91" fmla="*/ 570442 w 3690409"/>
                <a:gd name="connsiteY91" fmla="*/ 604308 h 4482041"/>
                <a:gd name="connsiteX92" fmla="*/ 602192 w 3690409"/>
                <a:gd name="connsiteY92" fmla="*/ 680508 h 4482041"/>
                <a:gd name="connsiteX93" fmla="*/ 627592 w 3690409"/>
                <a:gd name="connsiteY93" fmla="*/ 715433 h 4482041"/>
                <a:gd name="connsiteX94" fmla="*/ 729192 w 3690409"/>
                <a:gd name="connsiteY94" fmla="*/ 737658 h 4482041"/>
                <a:gd name="connsiteX0" fmla="*/ 729192 w 3690409"/>
                <a:gd name="connsiteY0" fmla="*/ 737658 h 4482041"/>
                <a:gd name="connsiteX1" fmla="*/ 849842 w 3690409"/>
                <a:gd name="connsiteY1" fmla="*/ 820208 h 4482041"/>
                <a:gd name="connsiteX2" fmla="*/ 830792 w 3690409"/>
                <a:gd name="connsiteY2" fmla="*/ 940858 h 4482041"/>
                <a:gd name="connsiteX3" fmla="*/ 868892 w 3690409"/>
                <a:gd name="connsiteY3" fmla="*/ 1328208 h 4482041"/>
                <a:gd name="connsiteX4" fmla="*/ 868892 w 3690409"/>
                <a:gd name="connsiteY4" fmla="*/ 1506008 h 4482041"/>
                <a:gd name="connsiteX5" fmla="*/ 767292 w 3690409"/>
                <a:gd name="connsiteY5" fmla="*/ 1493308 h 4482041"/>
                <a:gd name="connsiteX6" fmla="*/ 405342 w 3690409"/>
                <a:gd name="connsiteY6" fmla="*/ 1359958 h 4482041"/>
                <a:gd name="connsiteX7" fmla="*/ 329142 w 3690409"/>
                <a:gd name="connsiteY7" fmla="*/ 1296458 h 4482041"/>
                <a:gd name="connsiteX8" fmla="*/ 322792 w 3690409"/>
                <a:gd name="connsiteY8" fmla="*/ 1194858 h 4482041"/>
                <a:gd name="connsiteX9" fmla="*/ 227542 w 3690409"/>
                <a:gd name="connsiteY9" fmla="*/ 1036108 h 4482041"/>
                <a:gd name="connsiteX10" fmla="*/ 195792 w 3690409"/>
                <a:gd name="connsiteY10" fmla="*/ 1036108 h 4482041"/>
                <a:gd name="connsiteX11" fmla="*/ 144992 w 3690409"/>
                <a:gd name="connsiteY11" fmla="*/ 1036108 h 4482041"/>
                <a:gd name="connsiteX12" fmla="*/ 81492 w 3690409"/>
                <a:gd name="connsiteY12" fmla="*/ 1067858 h 4482041"/>
                <a:gd name="connsiteX13" fmla="*/ 11642 w 3690409"/>
                <a:gd name="connsiteY13" fmla="*/ 1144058 h 4482041"/>
                <a:gd name="connsiteX14" fmla="*/ 11642 w 3690409"/>
                <a:gd name="connsiteY14" fmla="*/ 1188508 h 4482041"/>
                <a:gd name="connsiteX15" fmla="*/ 62442 w 3690409"/>
                <a:gd name="connsiteY15" fmla="*/ 1239308 h 4482041"/>
                <a:gd name="connsiteX16" fmla="*/ 132292 w 3690409"/>
                <a:gd name="connsiteY16" fmla="*/ 1385358 h 4482041"/>
                <a:gd name="connsiteX17" fmla="*/ 195792 w 3690409"/>
                <a:gd name="connsiteY17" fmla="*/ 1429808 h 4482041"/>
                <a:gd name="connsiteX18" fmla="*/ 189442 w 3690409"/>
                <a:gd name="connsiteY18" fmla="*/ 1486958 h 4482041"/>
                <a:gd name="connsiteX19" fmla="*/ 310092 w 3690409"/>
                <a:gd name="connsiteY19" fmla="*/ 1588558 h 4482041"/>
                <a:gd name="connsiteX20" fmla="*/ 291042 w 3690409"/>
                <a:gd name="connsiteY20" fmla="*/ 1639358 h 4482041"/>
                <a:gd name="connsiteX21" fmla="*/ 494242 w 3690409"/>
                <a:gd name="connsiteY21" fmla="*/ 1671108 h 4482041"/>
                <a:gd name="connsiteX22" fmla="*/ 741892 w 3690409"/>
                <a:gd name="connsiteY22" fmla="*/ 1772708 h 4482041"/>
                <a:gd name="connsiteX23" fmla="*/ 1053042 w 3690409"/>
                <a:gd name="connsiteY23" fmla="*/ 1842558 h 4482041"/>
                <a:gd name="connsiteX24" fmla="*/ 1110192 w 3690409"/>
                <a:gd name="connsiteY24" fmla="*/ 1823508 h 4482041"/>
                <a:gd name="connsiteX25" fmla="*/ 1307042 w 3690409"/>
                <a:gd name="connsiteY25" fmla="*/ 1950508 h 4482041"/>
                <a:gd name="connsiteX26" fmla="*/ 1370542 w 3690409"/>
                <a:gd name="connsiteY26" fmla="*/ 2134658 h 4482041"/>
                <a:gd name="connsiteX27" fmla="*/ 1332442 w 3690409"/>
                <a:gd name="connsiteY27" fmla="*/ 2280708 h 4482041"/>
                <a:gd name="connsiteX28" fmla="*/ 1186392 w 3690409"/>
                <a:gd name="connsiteY28" fmla="*/ 2560108 h 4482041"/>
                <a:gd name="connsiteX29" fmla="*/ 1027642 w 3690409"/>
                <a:gd name="connsiteY29" fmla="*/ 2871258 h 4482041"/>
                <a:gd name="connsiteX30" fmla="*/ 1014942 w 3690409"/>
                <a:gd name="connsiteY30" fmla="*/ 3207808 h 4482041"/>
                <a:gd name="connsiteX31" fmla="*/ 970492 w 3690409"/>
                <a:gd name="connsiteY31" fmla="*/ 4084108 h 4482041"/>
                <a:gd name="connsiteX32" fmla="*/ 1040342 w 3690409"/>
                <a:gd name="connsiteY32" fmla="*/ 4090458 h 4482041"/>
                <a:gd name="connsiteX33" fmla="*/ 1180042 w 3690409"/>
                <a:gd name="connsiteY33" fmla="*/ 4096808 h 4482041"/>
                <a:gd name="connsiteX34" fmla="*/ 1103842 w 3690409"/>
                <a:gd name="connsiteY34" fmla="*/ 4166658 h 4482041"/>
                <a:gd name="connsiteX35" fmla="*/ 1014942 w 3690409"/>
                <a:gd name="connsiteY35" fmla="*/ 4236508 h 4482041"/>
                <a:gd name="connsiteX36" fmla="*/ 748242 w 3690409"/>
                <a:gd name="connsiteY36" fmla="*/ 4236508 h 4482041"/>
                <a:gd name="connsiteX37" fmla="*/ 741892 w 3690409"/>
                <a:gd name="connsiteY37" fmla="*/ 4319058 h 4482041"/>
                <a:gd name="connsiteX38" fmla="*/ 906992 w 3690409"/>
                <a:gd name="connsiteY38" fmla="*/ 4395258 h 4482041"/>
                <a:gd name="connsiteX39" fmla="*/ 1148292 w 3690409"/>
                <a:gd name="connsiteY39" fmla="*/ 4420658 h 4482041"/>
                <a:gd name="connsiteX40" fmla="*/ 1268942 w 3690409"/>
                <a:gd name="connsiteY40" fmla="*/ 4420658 h 4482041"/>
                <a:gd name="connsiteX41" fmla="*/ 1313392 w 3690409"/>
                <a:gd name="connsiteY41" fmla="*/ 4458758 h 4482041"/>
                <a:gd name="connsiteX42" fmla="*/ 1472142 w 3690409"/>
                <a:gd name="connsiteY42" fmla="*/ 4452408 h 4482041"/>
                <a:gd name="connsiteX43" fmla="*/ 1465792 w 3690409"/>
                <a:gd name="connsiteY43" fmla="*/ 4280958 h 4482041"/>
                <a:gd name="connsiteX44" fmla="*/ 1446742 w 3690409"/>
                <a:gd name="connsiteY44" fmla="*/ 3861858 h 4482041"/>
                <a:gd name="connsiteX45" fmla="*/ 1453092 w 3690409"/>
                <a:gd name="connsiteY45" fmla="*/ 3144308 h 4482041"/>
                <a:gd name="connsiteX46" fmla="*/ 1414992 w 3690409"/>
                <a:gd name="connsiteY46" fmla="*/ 3087158 h 4482041"/>
                <a:gd name="connsiteX47" fmla="*/ 1491192 w 3690409"/>
                <a:gd name="connsiteY47" fmla="*/ 3042708 h 4482041"/>
                <a:gd name="connsiteX48" fmla="*/ 1548342 w 3690409"/>
                <a:gd name="connsiteY48" fmla="*/ 3004608 h 4482041"/>
                <a:gd name="connsiteX49" fmla="*/ 1795992 w 3690409"/>
                <a:gd name="connsiteY49" fmla="*/ 2617258 h 4482041"/>
                <a:gd name="connsiteX50" fmla="*/ 1961092 w 3690409"/>
                <a:gd name="connsiteY50" fmla="*/ 2883958 h 4482041"/>
                <a:gd name="connsiteX51" fmla="*/ 2170642 w 3690409"/>
                <a:gd name="connsiteY51" fmla="*/ 3195108 h 4482041"/>
                <a:gd name="connsiteX52" fmla="*/ 2342092 w 3690409"/>
                <a:gd name="connsiteY52" fmla="*/ 3315758 h 4482041"/>
                <a:gd name="connsiteX53" fmla="*/ 2551642 w 3690409"/>
                <a:gd name="connsiteY53" fmla="*/ 3284008 h 4482041"/>
                <a:gd name="connsiteX54" fmla="*/ 3015192 w 3690409"/>
                <a:gd name="connsiteY54" fmla="*/ 3061758 h 4482041"/>
                <a:gd name="connsiteX55" fmla="*/ 3300942 w 3690409"/>
                <a:gd name="connsiteY55" fmla="*/ 2985558 h 4482041"/>
                <a:gd name="connsiteX56" fmla="*/ 3332692 w 3690409"/>
                <a:gd name="connsiteY56" fmla="*/ 2801408 h 4482041"/>
                <a:gd name="connsiteX57" fmla="*/ 3427942 w 3690409"/>
                <a:gd name="connsiteY57" fmla="*/ 2909358 h 4482041"/>
                <a:gd name="connsiteX58" fmla="*/ 3466042 w 3690409"/>
                <a:gd name="connsiteY58" fmla="*/ 3137958 h 4482041"/>
                <a:gd name="connsiteX59" fmla="*/ 3523192 w 3690409"/>
                <a:gd name="connsiteY59" fmla="*/ 3239558 h 4482041"/>
                <a:gd name="connsiteX60" fmla="*/ 3643842 w 3690409"/>
                <a:gd name="connsiteY60" fmla="*/ 3207808 h 4482041"/>
                <a:gd name="connsiteX61" fmla="*/ 3688292 w 3690409"/>
                <a:gd name="connsiteY61" fmla="*/ 2877608 h 4482041"/>
                <a:gd name="connsiteX62" fmla="*/ 3631142 w 3690409"/>
                <a:gd name="connsiteY62" fmla="*/ 2623608 h 4482041"/>
                <a:gd name="connsiteX63" fmla="*/ 3612092 w 3690409"/>
                <a:gd name="connsiteY63" fmla="*/ 2464858 h 4482041"/>
                <a:gd name="connsiteX64" fmla="*/ 3351742 w 3690409"/>
                <a:gd name="connsiteY64" fmla="*/ 2452158 h 4482041"/>
                <a:gd name="connsiteX65" fmla="*/ 3339042 w 3690409"/>
                <a:gd name="connsiteY65" fmla="*/ 2515658 h 4482041"/>
                <a:gd name="connsiteX66" fmla="*/ 3173942 w 3690409"/>
                <a:gd name="connsiteY66" fmla="*/ 2560108 h 4482041"/>
                <a:gd name="connsiteX67" fmla="*/ 2723092 w 3690409"/>
                <a:gd name="connsiteY67" fmla="*/ 2756958 h 4482041"/>
                <a:gd name="connsiteX68" fmla="*/ 2475442 w 3690409"/>
                <a:gd name="connsiteY68" fmla="*/ 2877608 h 4482041"/>
                <a:gd name="connsiteX69" fmla="*/ 2430992 w 3690409"/>
                <a:gd name="connsiteY69" fmla="*/ 2763308 h 4482041"/>
                <a:gd name="connsiteX70" fmla="*/ 2380192 w 3690409"/>
                <a:gd name="connsiteY70" fmla="*/ 2439458 h 4482041"/>
                <a:gd name="connsiteX71" fmla="*/ 2342092 w 3690409"/>
                <a:gd name="connsiteY71" fmla="*/ 2312458 h 4482041"/>
                <a:gd name="connsiteX72" fmla="*/ 2361142 w 3690409"/>
                <a:gd name="connsiteY72" fmla="*/ 2147358 h 4482041"/>
                <a:gd name="connsiteX73" fmla="*/ 2418292 w 3690409"/>
                <a:gd name="connsiteY73" fmla="*/ 2071158 h 4482041"/>
                <a:gd name="connsiteX74" fmla="*/ 2335742 w 3690409"/>
                <a:gd name="connsiteY74" fmla="*/ 1887008 h 4482041"/>
                <a:gd name="connsiteX75" fmla="*/ 1980142 w 3690409"/>
                <a:gd name="connsiteY75" fmla="*/ 1436158 h 4482041"/>
                <a:gd name="connsiteX76" fmla="*/ 1783292 w 3690409"/>
                <a:gd name="connsiteY76" fmla="*/ 1220258 h 4482041"/>
                <a:gd name="connsiteX77" fmla="*/ 1694392 w 3690409"/>
                <a:gd name="connsiteY77" fmla="*/ 972608 h 4482041"/>
                <a:gd name="connsiteX78" fmla="*/ 1529292 w 3690409"/>
                <a:gd name="connsiteY78" fmla="*/ 712258 h 4482041"/>
                <a:gd name="connsiteX79" fmla="*/ 1319742 w 3690409"/>
                <a:gd name="connsiteY79" fmla="*/ 617008 h 4482041"/>
                <a:gd name="connsiteX80" fmla="*/ 1084792 w 3690409"/>
                <a:gd name="connsiteY80" fmla="*/ 597958 h 4482041"/>
                <a:gd name="connsiteX81" fmla="*/ 1065742 w 3690409"/>
                <a:gd name="connsiteY81" fmla="*/ 458258 h 4482041"/>
                <a:gd name="connsiteX82" fmla="*/ 1033992 w 3690409"/>
                <a:gd name="connsiteY82" fmla="*/ 210608 h 4482041"/>
                <a:gd name="connsiteX83" fmla="*/ 887942 w 3690409"/>
                <a:gd name="connsiteY83" fmla="*/ 32808 h 4482041"/>
                <a:gd name="connsiteX84" fmla="*/ 697442 w 3690409"/>
                <a:gd name="connsiteY84" fmla="*/ 13758 h 4482041"/>
                <a:gd name="connsiteX85" fmla="*/ 513292 w 3690409"/>
                <a:gd name="connsiteY85" fmla="*/ 96308 h 4482041"/>
                <a:gd name="connsiteX86" fmla="*/ 475192 w 3690409"/>
                <a:gd name="connsiteY86" fmla="*/ 210608 h 4482041"/>
                <a:gd name="connsiteX87" fmla="*/ 487892 w 3690409"/>
                <a:gd name="connsiteY87" fmla="*/ 318558 h 4482041"/>
                <a:gd name="connsiteX88" fmla="*/ 513292 w 3690409"/>
                <a:gd name="connsiteY88" fmla="*/ 375708 h 4482041"/>
                <a:gd name="connsiteX89" fmla="*/ 532342 w 3690409"/>
                <a:gd name="connsiteY89" fmla="*/ 432858 h 4482041"/>
                <a:gd name="connsiteX90" fmla="*/ 551392 w 3690409"/>
                <a:gd name="connsiteY90" fmla="*/ 490008 h 4482041"/>
                <a:gd name="connsiteX91" fmla="*/ 570442 w 3690409"/>
                <a:gd name="connsiteY91" fmla="*/ 604308 h 4482041"/>
                <a:gd name="connsiteX92" fmla="*/ 602192 w 3690409"/>
                <a:gd name="connsiteY92" fmla="*/ 680508 h 4482041"/>
                <a:gd name="connsiteX93" fmla="*/ 627592 w 3690409"/>
                <a:gd name="connsiteY93" fmla="*/ 715433 h 4482041"/>
                <a:gd name="connsiteX94" fmla="*/ 729192 w 3690409"/>
                <a:gd name="connsiteY94" fmla="*/ 737658 h 448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690409" h="4482041">
                  <a:moveTo>
                    <a:pt x="729192" y="737658"/>
                  </a:moveTo>
                  <a:cubicBezTo>
                    <a:pt x="766234" y="755120"/>
                    <a:pt x="832909" y="786341"/>
                    <a:pt x="849842" y="820208"/>
                  </a:cubicBezTo>
                  <a:cubicBezTo>
                    <a:pt x="866775" y="854075"/>
                    <a:pt x="827617" y="856191"/>
                    <a:pt x="830792" y="940858"/>
                  </a:cubicBezTo>
                  <a:cubicBezTo>
                    <a:pt x="833967" y="1025525"/>
                    <a:pt x="862542" y="1234016"/>
                    <a:pt x="868892" y="1328208"/>
                  </a:cubicBezTo>
                  <a:cubicBezTo>
                    <a:pt x="875242" y="1422400"/>
                    <a:pt x="885825" y="1478491"/>
                    <a:pt x="868892" y="1506008"/>
                  </a:cubicBezTo>
                  <a:cubicBezTo>
                    <a:pt x="851959" y="1533525"/>
                    <a:pt x="844550" y="1517650"/>
                    <a:pt x="767292" y="1493308"/>
                  </a:cubicBezTo>
                  <a:cubicBezTo>
                    <a:pt x="690034" y="1468966"/>
                    <a:pt x="478367" y="1392766"/>
                    <a:pt x="405342" y="1359958"/>
                  </a:cubicBezTo>
                  <a:cubicBezTo>
                    <a:pt x="332317" y="1327150"/>
                    <a:pt x="342900" y="1323975"/>
                    <a:pt x="329142" y="1296458"/>
                  </a:cubicBezTo>
                  <a:cubicBezTo>
                    <a:pt x="315384" y="1268941"/>
                    <a:pt x="339725" y="1238250"/>
                    <a:pt x="322792" y="1194858"/>
                  </a:cubicBezTo>
                  <a:cubicBezTo>
                    <a:pt x="305859" y="1151466"/>
                    <a:pt x="248709" y="1062566"/>
                    <a:pt x="227542" y="1036108"/>
                  </a:cubicBezTo>
                  <a:cubicBezTo>
                    <a:pt x="206375" y="1009650"/>
                    <a:pt x="195792" y="1036108"/>
                    <a:pt x="195792" y="1036108"/>
                  </a:cubicBezTo>
                  <a:cubicBezTo>
                    <a:pt x="182034" y="1036108"/>
                    <a:pt x="164042" y="1030816"/>
                    <a:pt x="144992" y="1036108"/>
                  </a:cubicBezTo>
                  <a:cubicBezTo>
                    <a:pt x="125942" y="1041400"/>
                    <a:pt x="103717" y="1049866"/>
                    <a:pt x="81492" y="1067858"/>
                  </a:cubicBezTo>
                  <a:cubicBezTo>
                    <a:pt x="59267" y="1085850"/>
                    <a:pt x="23284" y="1123950"/>
                    <a:pt x="11642" y="1144058"/>
                  </a:cubicBezTo>
                  <a:cubicBezTo>
                    <a:pt x="0" y="1164166"/>
                    <a:pt x="3175" y="1172633"/>
                    <a:pt x="11642" y="1188508"/>
                  </a:cubicBezTo>
                  <a:cubicBezTo>
                    <a:pt x="20109" y="1204383"/>
                    <a:pt x="42334" y="1206500"/>
                    <a:pt x="62442" y="1239308"/>
                  </a:cubicBezTo>
                  <a:cubicBezTo>
                    <a:pt x="82550" y="1272116"/>
                    <a:pt x="110067" y="1353608"/>
                    <a:pt x="132292" y="1385358"/>
                  </a:cubicBezTo>
                  <a:cubicBezTo>
                    <a:pt x="154517" y="1417108"/>
                    <a:pt x="186267" y="1412875"/>
                    <a:pt x="195792" y="1429808"/>
                  </a:cubicBezTo>
                  <a:cubicBezTo>
                    <a:pt x="205317" y="1446741"/>
                    <a:pt x="170392" y="1460500"/>
                    <a:pt x="189442" y="1486958"/>
                  </a:cubicBezTo>
                  <a:cubicBezTo>
                    <a:pt x="208492" y="1513416"/>
                    <a:pt x="293159" y="1563158"/>
                    <a:pt x="310092" y="1588558"/>
                  </a:cubicBezTo>
                  <a:cubicBezTo>
                    <a:pt x="327025" y="1613958"/>
                    <a:pt x="260350" y="1625600"/>
                    <a:pt x="291042" y="1639358"/>
                  </a:cubicBezTo>
                  <a:cubicBezTo>
                    <a:pt x="321734" y="1653116"/>
                    <a:pt x="419100" y="1648883"/>
                    <a:pt x="494242" y="1671108"/>
                  </a:cubicBezTo>
                  <a:cubicBezTo>
                    <a:pt x="569384" y="1693333"/>
                    <a:pt x="648759" y="1744133"/>
                    <a:pt x="741892" y="1772708"/>
                  </a:cubicBezTo>
                  <a:cubicBezTo>
                    <a:pt x="835025" y="1801283"/>
                    <a:pt x="991659" y="1834091"/>
                    <a:pt x="1053042" y="1842558"/>
                  </a:cubicBezTo>
                  <a:cubicBezTo>
                    <a:pt x="1114425" y="1851025"/>
                    <a:pt x="1067859" y="1805516"/>
                    <a:pt x="1110192" y="1823508"/>
                  </a:cubicBezTo>
                  <a:cubicBezTo>
                    <a:pt x="1152525" y="1841500"/>
                    <a:pt x="1263650" y="1898650"/>
                    <a:pt x="1307042" y="1950508"/>
                  </a:cubicBezTo>
                  <a:cubicBezTo>
                    <a:pt x="1350434" y="2002366"/>
                    <a:pt x="1366309" y="2079625"/>
                    <a:pt x="1370542" y="2134658"/>
                  </a:cubicBezTo>
                  <a:cubicBezTo>
                    <a:pt x="1374775" y="2189691"/>
                    <a:pt x="1363134" y="2209800"/>
                    <a:pt x="1332442" y="2280708"/>
                  </a:cubicBezTo>
                  <a:cubicBezTo>
                    <a:pt x="1301750" y="2351616"/>
                    <a:pt x="1237192" y="2461683"/>
                    <a:pt x="1186392" y="2560108"/>
                  </a:cubicBezTo>
                  <a:cubicBezTo>
                    <a:pt x="1135592" y="2658533"/>
                    <a:pt x="1056217" y="2763308"/>
                    <a:pt x="1027642" y="2871258"/>
                  </a:cubicBezTo>
                  <a:cubicBezTo>
                    <a:pt x="999067" y="2979208"/>
                    <a:pt x="1024467" y="3005666"/>
                    <a:pt x="1014942" y="3207808"/>
                  </a:cubicBezTo>
                  <a:cubicBezTo>
                    <a:pt x="1005417" y="3409950"/>
                    <a:pt x="966259" y="3937000"/>
                    <a:pt x="970492" y="4084108"/>
                  </a:cubicBezTo>
                  <a:cubicBezTo>
                    <a:pt x="1012825" y="4088341"/>
                    <a:pt x="1005417" y="4088341"/>
                    <a:pt x="1040342" y="4090458"/>
                  </a:cubicBezTo>
                  <a:cubicBezTo>
                    <a:pt x="1075267" y="4092575"/>
                    <a:pt x="1169459" y="4084108"/>
                    <a:pt x="1180042" y="4096808"/>
                  </a:cubicBezTo>
                  <a:cubicBezTo>
                    <a:pt x="1190625" y="4109508"/>
                    <a:pt x="1131359" y="4143375"/>
                    <a:pt x="1103842" y="4166658"/>
                  </a:cubicBezTo>
                  <a:cubicBezTo>
                    <a:pt x="1076325" y="4189941"/>
                    <a:pt x="1074209" y="4224866"/>
                    <a:pt x="1014942" y="4236508"/>
                  </a:cubicBezTo>
                  <a:cubicBezTo>
                    <a:pt x="955675" y="4248150"/>
                    <a:pt x="793750" y="4222750"/>
                    <a:pt x="748242" y="4236508"/>
                  </a:cubicBezTo>
                  <a:cubicBezTo>
                    <a:pt x="702734" y="4250266"/>
                    <a:pt x="715434" y="4292600"/>
                    <a:pt x="741892" y="4319058"/>
                  </a:cubicBezTo>
                  <a:cubicBezTo>
                    <a:pt x="768350" y="4345516"/>
                    <a:pt x="839259" y="4378325"/>
                    <a:pt x="906992" y="4395258"/>
                  </a:cubicBezTo>
                  <a:cubicBezTo>
                    <a:pt x="974725" y="4412191"/>
                    <a:pt x="1087967" y="4416425"/>
                    <a:pt x="1148292" y="4420658"/>
                  </a:cubicBezTo>
                  <a:cubicBezTo>
                    <a:pt x="1208617" y="4424891"/>
                    <a:pt x="1241425" y="4414308"/>
                    <a:pt x="1268942" y="4420658"/>
                  </a:cubicBezTo>
                  <a:cubicBezTo>
                    <a:pt x="1296459" y="4427008"/>
                    <a:pt x="1279525" y="4453466"/>
                    <a:pt x="1313392" y="4458758"/>
                  </a:cubicBezTo>
                  <a:cubicBezTo>
                    <a:pt x="1347259" y="4464050"/>
                    <a:pt x="1446742" y="4482041"/>
                    <a:pt x="1472142" y="4452408"/>
                  </a:cubicBezTo>
                  <a:cubicBezTo>
                    <a:pt x="1497542" y="4422775"/>
                    <a:pt x="1470025" y="4379383"/>
                    <a:pt x="1465792" y="4280958"/>
                  </a:cubicBezTo>
                  <a:cubicBezTo>
                    <a:pt x="1461559" y="4182533"/>
                    <a:pt x="1448859" y="4051300"/>
                    <a:pt x="1446742" y="3861858"/>
                  </a:cubicBezTo>
                  <a:cubicBezTo>
                    <a:pt x="1444625" y="3672416"/>
                    <a:pt x="1458384" y="3273425"/>
                    <a:pt x="1453092" y="3144308"/>
                  </a:cubicBezTo>
                  <a:cubicBezTo>
                    <a:pt x="1447800" y="3015191"/>
                    <a:pt x="1408642" y="3104091"/>
                    <a:pt x="1414992" y="3087158"/>
                  </a:cubicBezTo>
                  <a:cubicBezTo>
                    <a:pt x="1421342" y="3070225"/>
                    <a:pt x="1468967" y="3056466"/>
                    <a:pt x="1491192" y="3042708"/>
                  </a:cubicBezTo>
                  <a:cubicBezTo>
                    <a:pt x="1513417" y="3028950"/>
                    <a:pt x="1497542" y="3075516"/>
                    <a:pt x="1548342" y="3004608"/>
                  </a:cubicBezTo>
                  <a:cubicBezTo>
                    <a:pt x="1599142" y="2933700"/>
                    <a:pt x="1727200" y="2637366"/>
                    <a:pt x="1795992" y="2617258"/>
                  </a:cubicBezTo>
                  <a:cubicBezTo>
                    <a:pt x="1864784" y="2597150"/>
                    <a:pt x="1898650" y="2787650"/>
                    <a:pt x="1961092" y="2883958"/>
                  </a:cubicBezTo>
                  <a:cubicBezTo>
                    <a:pt x="2023534" y="2980266"/>
                    <a:pt x="2107142" y="3123141"/>
                    <a:pt x="2170642" y="3195108"/>
                  </a:cubicBezTo>
                  <a:cubicBezTo>
                    <a:pt x="2234142" y="3267075"/>
                    <a:pt x="2278592" y="3300941"/>
                    <a:pt x="2342092" y="3315758"/>
                  </a:cubicBezTo>
                  <a:cubicBezTo>
                    <a:pt x="2405592" y="3330575"/>
                    <a:pt x="2439459" y="3326341"/>
                    <a:pt x="2551642" y="3284008"/>
                  </a:cubicBezTo>
                  <a:cubicBezTo>
                    <a:pt x="2663825" y="3241675"/>
                    <a:pt x="2890309" y="3111500"/>
                    <a:pt x="3015192" y="3061758"/>
                  </a:cubicBezTo>
                  <a:cubicBezTo>
                    <a:pt x="3140075" y="3012016"/>
                    <a:pt x="3248025" y="3028950"/>
                    <a:pt x="3300942" y="2985558"/>
                  </a:cubicBezTo>
                  <a:cubicBezTo>
                    <a:pt x="3353859" y="2942166"/>
                    <a:pt x="3311525" y="2814108"/>
                    <a:pt x="3332692" y="2801408"/>
                  </a:cubicBezTo>
                  <a:cubicBezTo>
                    <a:pt x="3353859" y="2788708"/>
                    <a:pt x="3405717" y="2853266"/>
                    <a:pt x="3427942" y="2909358"/>
                  </a:cubicBezTo>
                  <a:cubicBezTo>
                    <a:pt x="3450167" y="2965450"/>
                    <a:pt x="3450167" y="3082925"/>
                    <a:pt x="3466042" y="3137958"/>
                  </a:cubicBezTo>
                  <a:cubicBezTo>
                    <a:pt x="3481917" y="3192991"/>
                    <a:pt x="3493559" y="3227916"/>
                    <a:pt x="3523192" y="3239558"/>
                  </a:cubicBezTo>
                  <a:cubicBezTo>
                    <a:pt x="3552825" y="3251200"/>
                    <a:pt x="3616325" y="3268133"/>
                    <a:pt x="3643842" y="3207808"/>
                  </a:cubicBezTo>
                  <a:cubicBezTo>
                    <a:pt x="3671359" y="3147483"/>
                    <a:pt x="3690409" y="2974975"/>
                    <a:pt x="3688292" y="2877608"/>
                  </a:cubicBezTo>
                  <a:cubicBezTo>
                    <a:pt x="3686175" y="2780241"/>
                    <a:pt x="3643842" y="2692400"/>
                    <a:pt x="3631142" y="2623608"/>
                  </a:cubicBezTo>
                  <a:cubicBezTo>
                    <a:pt x="3618442" y="2554816"/>
                    <a:pt x="3658659" y="2493433"/>
                    <a:pt x="3612092" y="2464858"/>
                  </a:cubicBezTo>
                  <a:cubicBezTo>
                    <a:pt x="3565525" y="2436283"/>
                    <a:pt x="3397250" y="2443691"/>
                    <a:pt x="3351742" y="2452158"/>
                  </a:cubicBezTo>
                  <a:cubicBezTo>
                    <a:pt x="3306234" y="2460625"/>
                    <a:pt x="3368675" y="2497666"/>
                    <a:pt x="3339042" y="2515658"/>
                  </a:cubicBezTo>
                  <a:cubicBezTo>
                    <a:pt x="3309409" y="2533650"/>
                    <a:pt x="3276600" y="2519891"/>
                    <a:pt x="3173942" y="2560108"/>
                  </a:cubicBezTo>
                  <a:cubicBezTo>
                    <a:pt x="3071284" y="2600325"/>
                    <a:pt x="2839508" y="2704041"/>
                    <a:pt x="2723092" y="2756958"/>
                  </a:cubicBezTo>
                  <a:cubicBezTo>
                    <a:pt x="2606676" y="2809875"/>
                    <a:pt x="2524125" y="2876550"/>
                    <a:pt x="2475442" y="2877608"/>
                  </a:cubicBezTo>
                  <a:cubicBezTo>
                    <a:pt x="2426759" y="2878666"/>
                    <a:pt x="2446867" y="2836333"/>
                    <a:pt x="2430992" y="2763308"/>
                  </a:cubicBezTo>
                  <a:cubicBezTo>
                    <a:pt x="2415117" y="2690283"/>
                    <a:pt x="2395009" y="2514600"/>
                    <a:pt x="2380192" y="2439458"/>
                  </a:cubicBezTo>
                  <a:cubicBezTo>
                    <a:pt x="2365375" y="2364316"/>
                    <a:pt x="2345267" y="2361141"/>
                    <a:pt x="2342092" y="2312458"/>
                  </a:cubicBezTo>
                  <a:cubicBezTo>
                    <a:pt x="2338917" y="2263775"/>
                    <a:pt x="2348442" y="2187575"/>
                    <a:pt x="2361142" y="2147358"/>
                  </a:cubicBezTo>
                  <a:cubicBezTo>
                    <a:pt x="2373842" y="2107141"/>
                    <a:pt x="2422525" y="2114550"/>
                    <a:pt x="2418292" y="2071158"/>
                  </a:cubicBezTo>
                  <a:cubicBezTo>
                    <a:pt x="2414059" y="2027766"/>
                    <a:pt x="2408767" y="1992841"/>
                    <a:pt x="2335742" y="1887008"/>
                  </a:cubicBezTo>
                  <a:cubicBezTo>
                    <a:pt x="2262717" y="1781175"/>
                    <a:pt x="2072217" y="1547283"/>
                    <a:pt x="1980142" y="1436158"/>
                  </a:cubicBezTo>
                  <a:cubicBezTo>
                    <a:pt x="1888067" y="1325033"/>
                    <a:pt x="1830917" y="1297516"/>
                    <a:pt x="1783292" y="1220258"/>
                  </a:cubicBezTo>
                  <a:cubicBezTo>
                    <a:pt x="1735667" y="1143000"/>
                    <a:pt x="1736725" y="1057275"/>
                    <a:pt x="1694392" y="972608"/>
                  </a:cubicBezTo>
                  <a:cubicBezTo>
                    <a:pt x="1652059" y="887941"/>
                    <a:pt x="1591734" y="771525"/>
                    <a:pt x="1529292" y="712258"/>
                  </a:cubicBezTo>
                  <a:cubicBezTo>
                    <a:pt x="1466850" y="652991"/>
                    <a:pt x="1393825" y="636058"/>
                    <a:pt x="1319742" y="617008"/>
                  </a:cubicBezTo>
                  <a:cubicBezTo>
                    <a:pt x="1245659" y="597958"/>
                    <a:pt x="1127125" y="624416"/>
                    <a:pt x="1084792" y="597958"/>
                  </a:cubicBezTo>
                  <a:cubicBezTo>
                    <a:pt x="1042459" y="571500"/>
                    <a:pt x="1074209" y="522816"/>
                    <a:pt x="1065742" y="458258"/>
                  </a:cubicBezTo>
                  <a:cubicBezTo>
                    <a:pt x="1057275" y="393700"/>
                    <a:pt x="1063625" y="281516"/>
                    <a:pt x="1033992" y="210608"/>
                  </a:cubicBezTo>
                  <a:cubicBezTo>
                    <a:pt x="1004359" y="139700"/>
                    <a:pt x="944034" y="65616"/>
                    <a:pt x="887942" y="32808"/>
                  </a:cubicBezTo>
                  <a:cubicBezTo>
                    <a:pt x="831850" y="0"/>
                    <a:pt x="759884" y="3175"/>
                    <a:pt x="697442" y="13758"/>
                  </a:cubicBezTo>
                  <a:cubicBezTo>
                    <a:pt x="635000" y="24341"/>
                    <a:pt x="550334" y="63500"/>
                    <a:pt x="513292" y="96308"/>
                  </a:cubicBezTo>
                  <a:cubicBezTo>
                    <a:pt x="476250" y="129116"/>
                    <a:pt x="479425" y="173566"/>
                    <a:pt x="475192" y="210608"/>
                  </a:cubicBezTo>
                  <a:cubicBezTo>
                    <a:pt x="470959" y="247650"/>
                    <a:pt x="481542" y="291041"/>
                    <a:pt x="487892" y="318558"/>
                  </a:cubicBezTo>
                  <a:cubicBezTo>
                    <a:pt x="494242" y="346075"/>
                    <a:pt x="505884" y="356658"/>
                    <a:pt x="513292" y="375708"/>
                  </a:cubicBezTo>
                  <a:cubicBezTo>
                    <a:pt x="520700" y="394758"/>
                    <a:pt x="532342" y="432858"/>
                    <a:pt x="532342" y="432858"/>
                  </a:cubicBezTo>
                  <a:cubicBezTo>
                    <a:pt x="538692" y="451908"/>
                    <a:pt x="545042" y="461433"/>
                    <a:pt x="551392" y="490008"/>
                  </a:cubicBezTo>
                  <a:cubicBezTo>
                    <a:pt x="557742" y="518583"/>
                    <a:pt x="561975" y="572558"/>
                    <a:pt x="570442" y="604308"/>
                  </a:cubicBezTo>
                  <a:cubicBezTo>
                    <a:pt x="578909" y="636058"/>
                    <a:pt x="592667" y="661987"/>
                    <a:pt x="602192" y="680508"/>
                  </a:cubicBezTo>
                  <a:cubicBezTo>
                    <a:pt x="611717" y="699029"/>
                    <a:pt x="606425" y="705908"/>
                    <a:pt x="627592" y="715433"/>
                  </a:cubicBezTo>
                  <a:cubicBezTo>
                    <a:pt x="648759" y="724958"/>
                    <a:pt x="692150" y="720196"/>
                    <a:pt x="729192" y="73765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nb-NO"/>
            </a:p>
          </p:txBody>
        </p:sp>
      </p:grpSp>
      <p:sp>
        <p:nvSpPr>
          <p:cNvPr id="72" name="Oval 71"/>
          <p:cNvSpPr/>
          <p:nvPr/>
        </p:nvSpPr>
        <p:spPr>
          <a:xfrm>
            <a:off x="3848100" y="2705100"/>
            <a:ext cx="990600" cy="685800"/>
          </a:xfrm>
          <a:prstGeom prst="ellipse">
            <a:avLst/>
          </a:prstGeom>
          <a:gradFill>
            <a:gsLst>
              <a:gs pos="21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516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3375" name="TextBox 72"/>
          <p:cNvSpPr txBox="1">
            <a:spLocks noChangeArrowheads="1"/>
          </p:cNvSpPr>
          <p:nvPr/>
        </p:nvSpPr>
        <p:spPr bwMode="auto">
          <a:xfrm>
            <a:off x="3632200" y="2906941"/>
            <a:ext cx="1447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</a:rPr>
              <a:t>ΟΜΑΔΑ</a:t>
            </a:r>
          </a:p>
          <a:p>
            <a:pPr algn="ctr"/>
            <a:r>
              <a:rPr lang="el-GR" sz="2800" b="1" dirty="0" smtClean="0">
                <a:solidFill>
                  <a:schemeClr val="bg1"/>
                </a:solidFill>
                <a:latin typeface="Calibri" pitchFamily="34" charset="0"/>
              </a:rPr>
              <a:t>ΕΡΓΟΥ</a:t>
            </a:r>
            <a:endParaRPr lang="en-GB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" name="TextBox 45"/>
          <p:cNvSpPr txBox="1">
            <a:spLocks noChangeArrowheads="1"/>
          </p:cNvSpPr>
          <p:nvPr/>
        </p:nvSpPr>
        <p:spPr bwMode="auto">
          <a:xfrm>
            <a:off x="1975892" y="2132856"/>
            <a:ext cx="15159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latin typeface="Calibri" pitchFamily="34" charset="0"/>
              </a:rPr>
              <a:t>ΜΟΝΙΜΟΣ</a:t>
            </a:r>
          </a:p>
          <a:p>
            <a:pPr algn="ctr"/>
            <a:r>
              <a:rPr lang="el-GR" b="1" dirty="0" smtClean="0">
                <a:latin typeface="Calibri" pitchFamily="34" charset="0"/>
              </a:rPr>
              <a:t>ΟΡΓΑΝΙΣΜΟΣ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39" name="TextBox 45"/>
          <p:cNvSpPr txBox="1">
            <a:spLocks noChangeArrowheads="1"/>
          </p:cNvSpPr>
          <p:nvPr/>
        </p:nvSpPr>
        <p:spPr bwMode="auto">
          <a:xfrm>
            <a:off x="5360268" y="2062589"/>
            <a:ext cx="13719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latin typeface="Calibri" pitchFamily="34" charset="0"/>
              </a:rPr>
              <a:t>ΤΟΠΙΚΗ ΚΟΙΝΩΝΙΑ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40" name="TextBox 45"/>
          <p:cNvSpPr txBox="1">
            <a:spLocks noChangeArrowheads="1"/>
          </p:cNvSpPr>
          <p:nvPr/>
        </p:nvSpPr>
        <p:spPr bwMode="auto">
          <a:xfrm>
            <a:off x="2051720" y="4006805"/>
            <a:ext cx="13719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latin typeface="Calibri" pitchFamily="34" charset="0"/>
              </a:rPr>
              <a:t>ΤΟΠΙΚΕΣ ΑΡΧΕΣ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42" name="TextBox 45"/>
          <p:cNvSpPr txBox="1">
            <a:spLocks noChangeArrowheads="1"/>
          </p:cNvSpPr>
          <p:nvPr/>
        </p:nvSpPr>
        <p:spPr bwMode="auto">
          <a:xfrm>
            <a:off x="3704084" y="4870901"/>
            <a:ext cx="13719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latin typeface="Calibri" pitchFamily="34" charset="0"/>
              </a:rPr>
              <a:t>ΚΥΡΙΟΣ ΕΡΓΟΥ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43" name="TextBox 45"/>
          <p:cNvSpPr txBox="1">
            <a:spLocks noChangeArrowheads="1"/>
          </p:cNvSpPr>
          <p:nvPr/>
        </p:nvSpPr>
        <p:spPr bwMode="auto">
          <a:xfrm>
            <a:off x="5076056" y="4077072"/>
            <a:ext cx="1872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latin typeface="Calibri" pitchFamily="34" charset="0"/>
              </a:rPr>
              <a:t>ΠΕΡΙΒΑΛΛΟΝ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47" name=" 3"/>
          <p:cNvSpPr>
            <a:spLocks noChangeArrowheads="1"/>
          </p:cNvSpPr>
          <p:nvPr/>
        </p:nvSpPr>
        <p:spPr bwMode="auto">
          <a:xfrm>
            <a:off x="6804248" y="1196752"/>
            <a:ext cx="1638300" cy="1638300"/>
          </a:xfrm>
          <a:custGeom>
            <a:avLst/>
            <a:gdLst>
              <a:gd name="T0" fmla="*/ 1341208 w 1638300"/>
              <a:gd name="T1" fmla="*/ 196985 h 1638300"/>
              <a:gd name="T2" fmla="*/ 1618990 w 1638300"/>
              <a:gd name="T3" fmla="*/ 678117 h 1638300"/>
              <a:gd name="T4" fmla="*/ 1522517 w 1638300"/>
              <a:gd name="T5" fmla="*/ 1225239 h 1638300"/>
              <a:gd name="T6" fmla="*/ 1096932 w 1638300"/>
              <a:gd name="T7" fmla="*/ 1582348 h 1638300"/>
              <a:gd name="T8" fmla="*/ 1 w 1638300"/>
              <a:gd name="T9" fmla="*/ 1582348 h 1638300"/>
              <a:gd name="T10" fmla="*/ 1 w 1638300"/>
              <a:gd name="T11" fmla="*/ 1225239 h 1638300"/>
              <a:gd name="T12" fmla="*/ 1 w 1638300"/>
              <a:gd name="T13" fmla="*/ 678117 h 1638300"/>
              <a:gd name="T14" fmla="*/ 1 w 1638300"/>
              <a:gd name="T15" fmla="*/ 196985 h 1638300"/>
              <a:gd name="T16" fmla="*/ 819150 w 1638300"/>
              <a:gd name="T17" fmla="*/ 6971 h 1638300"/>
              <a:gd name="T18" fmla="*/ 3 60000 65536"/>
              <a:gd name="T19" fmla="*/ 4 60000 65536"/>
              <a:gd name="T20" fmla="*/ 0 60000 65536"/>
              <a:gd name="T21" fmla="*/ 1 60000 65536"/>
              <a:gd name="T22" fmla="*/ 1 60000 65536"/>
              <a:gd name="T23" fmla="*/ 2 60000 65536"/>
              <a:gd name="T24" fmla="*/ 2 60000 65536"/>
              <a:gd name="T25" fmla="*/ 3 60000 65536"/>
              <a:gd name="T26" fmla="*/ 3 60000 65536"/>
              <a:gd name="T27" fmla="*/ 329371 w 1638300"/>
              <a:gd name="T28" fmla="*/ 383764 h 1638300"/>
              <a:gd name="T29" fmla="*/ 1308929 w 1638300"/>
              <a:gd name="T30" fmla="*/ 1225884 h 16383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38300" h="1638300">
                <a:moveTo>
                  <a:pt x="1162872" y="261208"/>
                </a:moveTo>
                <a:lnTo>
                  <a:pt x="1290306" y="154273"/>
                </a:lnTo>
                <a:lnTo>
                  <a:pt x="1392111" y="239697"/>
                </a:lnTo>
                <a:lnTo>
                  <a:pt x="1308929" y="383764"/>
                </a:lnTo>
                <a:lnTo>
                  <a:pt x="1308928" y="383764"/>
                </a:lnTo>
                <a:cubicBezTo>
                  <a:pt x="1368076" y="450300"/>
                  <a:pt x="1413046" y="528190"/>
                  <a:pt x="1441094" y="612682"/>
                </a:cubicBezTo>
                <a:lnTo>
                  <a:pt x="1607451" y="612678"/>
                </a:lnTo>
                <a:lnTo>
                  <a:pt x="1630529" y="743555"/>
                </a:lnTo>
                <a:lnTo>
                  <a:pt x="1474203" y="800449"/>
                </a:lnTo>
                <a:lnTo>
                  <a:pt x="1474203" y="800448"/>
                </a:lnTo>
                <a:cubicBezTo>
                  <a:pt x="1474381" y="806681"/>
                  <a:pt x="1474470" y="812915"/>
                  <a:pt x="1474470" y="819150"/>
                </a:cubicBezTo>
                <a:cubicBezTo>
                  <a:pt x="1474470" y="901880"/>
                  <a:pt x="1458804" y="983862"/>
                  <a:pt x="1428302" y="1060765"/>
                </a:cubicBezTo>
                <a:lnTo>
                  <a:pt x="1555742" y="1167693"/>
                </a:lnTo>
                <a:lnTo>
                  <a:pt x="1489293" y="1282785"/>
                </a:lnTo>
                <a:lnTo>
                  <a:pt x="1332971" y="1225884"/>
                </a:lnTo>
                <a:lnTo>
                  <a:pt x="1332970" y="1225883"/>
                </a:lnTo>
                <a:cubicBezTo>
                  <a:pt x="1277716" y="1295686"/>
                  <a:pt x="1208818" y="1353498"/>
                  <a:pt x="1130481" y="1395793"/>
                </a:cubicBezTo>
                <a:lnTo>
                  <a:pt x="1159373" y="1559622"/>
                </a:lnTo>
                <a:lnTo>
                  <a:pt x="1034490" y="1605075"/>
                </a:lnTo>
                <a:lnTo>
                  <a:pt x="951316" y="1461004"/>
                </a:lnTo>
                <a:lnTo>
                  <a:pt x="951315" y="1461003"/>
                </a:lnTo>
                <a:cubicBezTo>
                  <a:pt x="907830" y="1469958"/>
                  <a:pt x="863547" y="1474469"/>
                  <a:pt x="819150" y="1474470"/>
                </a:cubicBezTo>
                <a:cubicBezTo>
                  <a:pt x="774752" y="1474470"/>
                  <a:pt x="730469" y="1469958"/>
                  <a:pt x="686984" y="1461003"/>
                </a:cubicBezTo>
                <a:lnTo>
                  <a:pt x="603810" y="1605075"/>
                </a:lnTo>
                <a:lnTo>
                  <a:pt x="478927" y="1559622"/>
                </a:lnTo>
                <a:lnTo>
                  <a:pt x="507819" y="1395793"/>
                </a:lnTo>
                <a:lnTo>
                  <a:pt x="507818" y="1395793"/>
                </a:lnTo>
                <a:cubicBezTo>
                  <a:pt x="429481" y="1353498"/>
                  <a:pt x="360583" y="1295686"/>
                  <a:pt x="305329" y="1225883"/>
                </a:cubicBezTo>
                <a:lnTo>
                  <a:pt x="149007" y="1282785"/>
                </a:lnTo>
                <a:lnTo>
                  <a:pt x="82558" y="1167693"/>
                </a:lnTo>
                <a:lnTo>
                  <a:pt x="209998" y="1060765"/>
                </a:lnTo>
                <a:lnTo>
                  <a:pt x="209997" y="1060765"/>
                </a:lnTo>
                <a:cubicBezTo>
                  <a:pt x="179495" y="983862"/>
                  <a:pt x="163830" y="901880"/>
                  <a:pt x="163830" y="819150"/>
                </a:cubicBezTo>
                <a:cubicBezTo>
                  <a:pt x="163829" y="812915"/>
                  <a:pt x="163918" y="806681"/>
                  <a:pt x="164096" y="800448"/>
                </a:cubicBezTo>
                <a:lnTo>
                  <a:pt x="7771" y="743555"/>
                </a:lnTo>
                <a:lnTo>
                  <a:pt x="30849" y="612678"/>
                </a:lnTo>
                <a:lnTo>
                  <a:pt x="197205" y="612682"/>
                </a:lnTo>
                <a:cubicBezTo>
                  <a:pt x="225253" y="528190"/>
                  <a:pt x="270223" y="450300"/>
                  <a:pt x="329371" y="383764"/>
                </a:cubicBezTo>
                <a:lnTo>
                  <a:pt x="246189" y="239697"/>
                </a:lnTo>
                <a:lnTo>
                  <a:pt x="347994" y="154273"/>
                </a:lnTo>
                <a:lnTo>
                  <a:pt x="475428" y="261208"/>
                </a:lnTo>
                <a:lnTo>
                  <a:pt x="475427" y="261207"/>
                </a:lnTo>
                <a:cubicBezTo>
                  <a:pt x="551224" y="214513"/>
                  <a:pt x="635740" y="183751"/>
                  <a:pt x="723819" y="170801"/>
                </a:cubicBezTo>
                <a:lnTo>
                  <a:pt x="752702" y="6971"/>
                </a:lnTo>
                <a:lnTo>
                  <a:pt x="885598" y="6971"/>
                </a:lnTo>
                <a:lnTo>
                  <a:pt x="914482" y="170801"/>
                </a:lnTo>
                <a:lnTo>
                  <a:pt x="914481" y="170801"/>
                </a:lnTo>
                <a:cubicBezTo>
                  <a:pt x="1002560" y="183752"/>
                  <a:pt x="1087076" y="214513"/>
                  <a:pt x="1162872" y="261208"/>
                </a:cubicBezTo>
                <a:close/>
              </a:path>
            </a:pathLst>
          </a:custGeom>
          <a:gradFill rotWithShape="1">
            <a:gsLst>
              <a:gs pos="0">
                <a:srgbClr val="7F7F7F"/>
              </a:gs>
              <a:gs pos="16000">
                <a:srgbClr val="595959"/>
              </a:gs>
              <a:gs pos="34000">
                <a:srgbClr val="7F7F7F"/>
              </a:gs>
              <a:gs pos="49001">
                <a:srgbClr val="595959"/>
              </a:gs>
              <a:gs pos="74001">
                <a:srgbClr val="7F7F7F"/>
              </a:gs>
              <a:gs pos="100000">
                <a:srgbClr val="7F7F7F"/>
              </a:gs>
            </a:gsLst>
            <a:lin ang="2400000"/>
          </a:gradFill>
          <a:ln w="9525">
            <a:solidFill>
              <a:srgbClr val="4040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48" name="Oval 47"/>
          <p:cNvSpPr/>
          <p:nvPr/>
        </p:nvSpPr>
        <p:spPr>
          <a:xfrm>
            <a:off x="7102474" y="1494978"/>
            <a:ext cx="1041849" cy="1041849"/>
          </a:xfrm>
          <a:prstGeom prst="ellipse">
            <a:avLst/>
          </a:prstGeom>
          <a:gradFill flip="none" rotWithShape="1">
            <a:gsLst>
              <a:gs pos="42000">
                <a:schemeClr val="bg1"/>
              </a:gs>
              <a:gs pos="81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381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7248748" y="1590452"/>
            <a:ext cx="812800" cy="685800"/>
          </a:xfrm>
          <a:prstGeom prst="ellipse">
            <a:avLst/>
          </a:prstGeom>
          <a:gradFill>
            <a:gsLst>
              <a:gs pos="21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516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0" name="TextBox 45"/>
          <p:cNvSpPr txBox="1">
            <a:spLocks noChangeArrowheads="1"/>
          </p:cNvSpPr>
          <p:nvPr/>
        </p:nvSpPr>
        <p:spPr bwMode="auto">
          <a:xfrm>
            <a:off x="6944816" y="1722641"/>
            <a:ext cx="13719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latin typeface="Calibri" pitchFamily="34" charset="0"/>
              </a:rPr>
              <a:t>ΕΥΡΥΤΕΡΗ ΚΟΙΝΩΝΙΑ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51" name=" 3"/>
          <p:cNvSpPr>
            <a:spLocks noChangeArrowheads="1"/>
          </p:cNvSpPr>
          <p:nvPr/>
        </p:nvSpPr>
        <p:spPr bwMode="auto">
          <a:xfrm>
            <a:off x="539552" y="4365104"/>
            <a:ext cx="1638300" cy="1638300"/>
          </a:xfrm>
          <a:custGeom>
            <a:avLst/>
            <a:gdLst>
              <a:gd name="T0" fmla="*/ 1341208 w 1638300"/>
              <a:gd name="T1" fmla="*/ 196985 h 1638300"/>
              <a:gd name="T2" fmla="*/ 1618990 w 1638300"/>
              <a:gd name="T3" fmla="*/ 678117 h 1638300"/>
              <a:gd name="T4" fmla="*/ 1522517 w 1638300"/>
              <a:gd name="T5" fmla="*/ 1225239 h 1638300"/>
              <a:gd name="T6" fmla="*/ 1096932 w 1638300"/>
              <a:gd name="T7" fmla="*/ 1582348 h 1638300"/>
              <a:gd name="T8" fmla="*/ 1 w 1638300"/>
              <a:gd name="T9" fmla="*/ 1582348 h 1638300"/>
              <a:gd name="T10" fmla="*/ 1 w 1638300"/>
              <a:gd name="T11" fmla="*/ 1225239 h 1638300"/>
              <a:gd name="T12" fmla="*/ 1 w 1638300"/>
              <a:gd name="T13" fmla="*/ 678117 h 1638300"/>
              <a:gd name="T14" fmla="*/ 1 w 1638300"/>
              <a:gd name="T15" fmla="*/ 196985 h 1638300"/>
              <a:gd name="T16" fmla="*/ 819150 w 1638300"/>
              <a:gd name="T17" fmla="*/ 6971 h 1638300"/>
              <a:gd name="T18" fmla="*/ 3 60000 65536"/>
              <a:gd name="T19" fmla="*/ 4 60000 65536"/>
              <a:gd name="T20" fmla="*/ 0 60000 65536"/>
              <a:gd name="T21" fmla="*/ 1 60000 65536"/>
              <a:gd name="T22" fmla="*/ 1 60000 65536"/>
              <a:gd name="T23" fmla="*/ 2 60000 65536"/>
              <a:gd name="T24" fmla="*/ 2 60000 65536"/>
              <a:gd name="T25" fmla="*/ 3 60000 65536"/>
              <a:gd name="T26" fmla="*/ 3 60000 65536"/>
              <a:gd name="T27" fmla="*/ 329371 w 1638300"/>
              <a:gd name="T28" fmla="*/ 383764 h 1638300"/>
              <a:gd name="T29" fmla="*/ 1308929 w 1638300"/>
              <a:gd name="T30" fmla="*/ 1225884 h 16383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38300" h="1638300">
                <a:moveTo>
                  <a:pt x="1162872" y="261208"/>
                </a:moveTo>
                <a:lnTo>
                  <a:pt x="1290306" y="154273"/>
                </a:lnTo>
                <a:lnTo>
                  <a:pt x="1392111" y="239697"/>
                </a:lnTo>
                <a:lnTo>
                  <a:pt x="1308929" y="383764"/>
                </a:lnTo>
                <a:lnTo>
                  <a:pt x="1308928" y="383764"/>
                </a:lnTo>
                <a:cubicBezTo>
                  <a:pt x="1368076" y="450300"/>
                  <a:pt x="1413046" y="528190"/>
                  <a:pt x="1441094" y="612682"/>
                </a:cubicBezTo>
                <a:lnTo>
                  <a:pt x="1607451" y="612678"/>
                </a:lnTo>
                <a:lnTo>
                  <a:pt x="1630529" y="743555"/>
                </a:lnTo>
                <a:lnTo>
                  <a:pt x="1474203" y="800449"/>
                </a:lnTo>
                <a:lnTo>
                  <a:pt x="1474203" y="800448"/>
                </a:lnTo>
                <a:cubicBezTo>
                  <a:pt x="1474381" y="806681"/>
                  <a:pt x="1474470" y="812915"/>
                  <a:pt x="1474470" y="819150"/>
                </a:cubicBezTo>
                <a:cubicBezTo>
                  <a:pt x="1474470" y="901880"/>
                  <a:pt x="1458804" y="983862"/>
                  <a:pt x="1428302" y="1060765"/>
                </a:cubicBezTo>
                <a:lnTo>
                  <a:pt x="1555742" y="1167693"/>
                </a:lnTo>
                <a:lnTo>
                  <a:pt x="1489293" y="1282785"/>
                </a:lnTo>
                <a:lnTo>
                  <a:pt x="1332971" y="1225884"/>
                </a:lnTo>
                <a:lnTo>
                  <a:pt x="1332970" y="1225883"/>
                </a:lnTo>
                <a:cubicBezTo>
                  <a:pt x="1277716" y="1295686"/>
                  <a:pt x="1208818" y="1353498"/>
                  <a:pt x="1130481" y="1395793"/>
                </a:cubicBezTo>
                <a:lnTo>
                  <a:pt x="1159373" y="1559622"/>
                </a:lnTo>
                <a:lnTo>
                  <a:pt x="1034490" y="1605075"/>
                </a:lnTo>
                <a:lnTo>
                  <a:pt x="951316" y="1461004"/>
                </a:lnTo>
                <a:lnTo>
                  <a:pt x="951315" y="1461003"/>
                </a:lnTo>
                <a:cubicBezTo>
                  <a:pt x="907830" y="1469958"/>
                  <a:pt x="863547" y="1474469"/>
                  <a:pt x="819150" y="1474470"/>
                </a:cubicBezTo>
                <a:cubicBezTo>
                  <a:pt x="774752" y="1474470"/>
                  <a:pt x="730469" y="1469958"/>
                  <a:pt x="686984" y="1461003"/>
                </a:cubicBezTo>
                <a:lnTo>
                  <a:pt x="603810" y="1605075"/>
                </a:lnTo>
                <a:lnTo>
                  <a:pt x="478927" y="1559622"/>
                </a:lnTo>
                <a:lnTo>
                  <a:pt x="507819" y="1395793"/>
                </a:lnTo>
                <a:lnTo>
                  <a:pt x="507818" y="1395793"/>
                </a:lnTo>
                <a:cubicBezTo>
                  <a:pt x="429481" y="1353498"/>
                  <a:pt x="360583" y="1295686"/>
                  <a:pt x="305329" y="1225883"/>
                </a:cubicBezTo>
                <a:lnTo>
                  <a:pt x="149007" y="1282785"/>
                </a:lnTo>
                <a:lnTo>
                  <a:pt x="82558" y="1167693"/>
                </a:lnTo>
                <a:lnTo>
                  <a:pt x="209998" y="1060765"/>
                </a:lnTo>
                <a:lnTo>
                  <a:pt x="209997" y="1060765"/>
                </a:lnTo>
                <a:cubicBezTo>
                  <a:pt x="179495" y="983862"/>
                  <a:pt x="163830" y="901880"/>
                  <a:pt x="163830" y="819150"/>
                </a:cubicBezTo>
                <a:cubicBezTo>
                  <a:pt x="163829" y="812915"/>
                  <a:pt x="163918" y="806681"/>
                  <a:pt x="164096" y="800448"/>
                </a:cubicBezTo>
                <a:lnTo>
                  <a:pt x="7771" y="743555"/>
                </a:lnTo>
                <a:lnTo>
                  <a:pt x="30849" y="612678"/>
                </a:lnTo>
                <a:lnTo>
                  <a:pt x="197205" y="612682"/>
                </a:lnTo>
                <a:cubicBezTo>
                  <a:pt x="225253" y="528190"/>
                  <a:pt x="270223" y="450300"/>
                  <a:pt x="329371" y="383764"/>
                </a:cubicBezTo>
                <a:lnTo>
                  <a:pt x="246189" y="239697"/>
                </a:lnTo>
                <a:lnTo>
                  <a:pt x="347994" y="154273"/>
                </a:lnTo>
                <a:lnTo>
                  <a:pt x="475428" y="261208"/>
                </a:lnTo>
                <a:lnTo>
                  <a:pt x="475427" y="261207"/>
                </a:lnTo>
                <a:cubicBezTo>
                  <a:pt x="551224" y="214513"/>
                  <a:pt x="635740" y="183751"/>
                  <a:pt x="723819" y="170801"/>
                </a:cubicBezTo>
                <a:lnTo>
                  <a:pt x="752702" y="6971"/>
                </a:lnTo>
                <a:lnTo>
                  <a:pt x="885598" y="6971"/>
                </a:lnTo>
                <a:lnTo>
                  <a:pt x="914482" y="170801"/>
                </a:lnTo>
                <a:lnTo>
                  <a:pt x="914481" y="170801"/>
                </a:lnTo>
                <a:cubicBezTo>
                  <a:pt x="1002560" y="183752"/>
                  <a:pt x="1087076" y="214513"/>
                  <a:pt x="1162872" y="261208"/>
                </a:cubicBezTo>
                <a:close/>
              </a:path>
            </a:pathLst>
          </a:custGeom>
          <a:gradFill rotWithShape="1">
            <a:gsLst>
              <a:gs pos="0">
                <a:srgbClr val="7F7F7F"/>
              </a:gs>
              <a:gs pos="16000">
                <a:srgbClr val="595959"/>
              </a:gs>
              <a:gs pos="34000">
                <a:srgbClr val="7F7F7F"/>
              </a:gs>
              <a:gs pos="49001">
                <a:srgbClr val="595959"/>
              </a:gs>
              <a:gs pos="74001">
                <a:srgbClr val="7F7F7F"/>
              </a:gs>
              <a:gs pos="100000">
                <a:srgbClr val="7F7F7F"/>
              </a:gs>
            </a:gsLst>
            <a:lin ang="2400000"/>
          </a:gradFill>
          <a:ln w="9525">
            <a:solidFill>
              <a:srgbClr val="4040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54" name="Oval 53"/>
          <p:cNvSpPr/>
          <p:nvPr/>
        </p:nvSpPr>
        <p:spPr>
          <a:xfrm>
            <a:off x="837778" y="4663330"/>
            <a:ext cx="1041849" cy="1041849"/>
          </a:xfrm>
          <a:prstGeom prst="ellipse">
            <a:avLst/>
          </a:prstGeom>
          <a:gradFill flip="none" rotWithShape="1">
            <a:gsLst>
              <a:gs pos="42000">
                <a:schemeClr val="bg1"/>
              </a:gs>
              <a:gs pos="81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381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984052" y="4758804"/>
            <a:ext cx="812800" cy="685800"/>
          </a:xfrm>
          <a:prstGeom prst="ellipse">
            <a:avLst/>
          </a:prstGeom>
          <a:gradFill>
            <a:gsLst>
              <a:gs pos="21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516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6" name="TextBox 45"/>
          <p:cNvSpPr txBox="1">
            <a:spLocks noChangeArrowheads="1"/>
          </p:cNvSpPr>
          <p:nvPr/>
        </p:nvSpPr>
        <p:spPr bwMode="auto">
          <a:xfrm>
            <a:off x="686272" y="4942909"/>
            <a:ext cx="13719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latin typeface="Calibri" pitchFamily="34" charset="0"/>
              </a:rPr>
              <a:t>ΕΥΡΥΤΕΡΟ</a:t>
            </a:r>
          </a:p>
          <a:p>
            <a:pPr algn="ctr"/>
            <a:r>
              <a:rPr lang="el-GR" b="1" dirty="0" smtClean="0">
                <a:latin typeface="Calibri" pitchFamily="34" charset="0"/>
              </a:rPr>
              <a:t>ΚΡΑΤΟΣ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68" name=" 3"/>
          <p:cNvSpPr>
            <a:spLocks noChangeArrowheads="1"/>
          </p:cNvSpPr>
          <p:nvPr/>
        </p:nvSpPr>
        <p:spPr bwMode="auto">
          <a:xfrm>
            <a:off x="6678116" y="3717032"/>
            <a:ext cx="1638300" cy="1638300"/>
          </a:xfrm>
          <a:custGeom>
            <a:avLst/>
            <a:gdLst>
              <a:gd name="T0" fmla="*/ 1341208 w 1638300"/>
              <a:gd name="T1" fmla="*/ 196985 h 1638300"/>
              <a:gd name="T2" fmla="*/ 1618990 w 1638300"/>
              <a:gd name="T3" fmla="*/ 678117 h 1638300"/>
              <a:gd name="T4" fmla="*/ 1522517 w 1638300"/>
              <a:gd name="T5" fmla="*/ 1225239 h 1638300"/>
              <a:gd name="T6" fmla="*/ 1096932 w 1638300"/>
              <a:gd name="T7" fmla="*/ 1582348 h 1638300"/>
              <a:gd name="T8" fmla="*/ 1 w 1638300"/>
              <a:gd name="T9" fmla="*/ 1582348 h 1638300"/>
              <a:gd name="T10" fmla="*/ 1 w 1638300"/>
              <a:gd name="T11" fmla="*/ 1225239 h 1638300"/>
              <a:gd name="T12" fmla="*/ 1 w 1638300"/>
              <a:gd name="T13" fmla="*/ 678117 h 1638300"/>
              <a:gd name="T14" fmla="*/ 1 w 1638300"/>
              <a:gd name="T15" fmla="*/ 196985 h 1638300"/>
              <a:gd name="T16" fmla="*/ 819150 w 1638300"/>
              <a:gd name="T17" fmla="*/ 6971 h 1638300"/>
              <a:gd name="T18" fmla="*/ 3 60000 65536"/>
              <a:gd name="T19" fmla="*/ 4 60000 65536"/>
              <a:gd name="T20" fmla="*/ 0 60000 65536"/>
              <a:gd name="T21" fmla="*/ 1 60000 65536"/>
              <a:gd name="T22" fmla="*/ 1 60000 65536"/>
              <a:gd name="T23" fmla="*/ 2 60000 65536"/>
              <a:gd name="T24" fmla="*/ 2 60000 65536"/>
              <a:gd name="T25" fmla="*/ 3 60000 65536"/>
              <a:gd name="T26" fmla="*/ 3 60000 65536"/>
              <a:gd name="T27" fmla="*/ 329371 w 1638300"/>
              <a:gd name="T28" fmla="*/ 383764 h 1638300"/>
              <a:gd name="T29" fmla="*/ 1308929 w 1638300"/>
              <a:gd name="T30" fmla="*/ 1225884 h 16383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38300" h="1638300">
                <a:moveTo>
                  <a:pt x="1162872" y="261208"/>
                </a:moveTo>
                <a:lnTo>
                  <a:pt x="1290306" y="154273"/>
                </a:lnTo>
                <a:lnTo>
                  <a:pt x="1392111" y="239697"/>
                </a:lnTo>
                <a:lnTo>
                  <a:pt x="1308929" y="383764"/>
                </a:lnTo>
                <a:lnTo>
                  <a:pt x="1308928" y="383764"/>
                </a:lnTo>
                <a:cubicBezTo>
                  <a:pt x="1368076" y="450300"/>
                  <a:pt x="1413046" y="528190"/>
                  <a:pt x="1441094" y="612682"/>
                </a:cubicBezTo>
                <a:lnTo>
                  <a:pt x="1607451" y="612678"/>
                </a:lnTo>
                <a:lnTo>
                  <a:pt x="1630529" y="743555"/>
                </a:lnTo>
                <a:lnTo>
                  <a:pt x="1474203" y="800449"/>
                </a:lnTo>
                <a:lnTo>
                  <a:pt x="1474203" y="800448"/>
                </a:lnTo>
                <a:cubicBezTo>
                  <a:pt x="1474381" y="806681"/>
                  <a:pt x="1474470" y="812915"/>
                  <a:pt x="1474470" y="819150"/>
                </a:cubicBezTo>
                <a:cubicBezTo>
                  <a:pt x="1474470" y="901880"/>
                  <a:pt x="1458804" y="983862"/>
                  <a:pt x="1428302" y="1060765"/>
                </a:cubicBezTo>
                <a:lnTo>
                  <a:pt x="1555742" y="1167693"/>
                </a:lnTo>
                <a:lnTo>
                  <a:pt x="1489293" y="1282785"/>
                </a:lnTo>
                <a:lnTo>
                  <a:pt x="1332971" y="1225884"/>
                </a:lnTo>
                <a:lnTo>
                  <a:pt x="1332970" y="1225883"/>
                </a:lnTo>
                <a:cubicBezTo>
                  <a:pt x="1277716" y="1295686"/>
                  <a:pt x="1208818" y="1353498"/>
                  <a:pt x="1130481" y="1395793"/>
                </a:cubicBezTo>
                <a:lnTo>
                  <a:pt x="1159373" y="1559622"/>
                </a:lnTo>
                <a:lnTo>
                  <a:pt x="1034490" y="1605075"/>
                </a:lnTo>
                <a:lnTo>
                  <a:pt x="951316" y="1461004"/>
                </a:lnTo>
                <a:lnTo>
                  <a:pt x="951315" y="1461003"/>
                </a:lnTo>
                <a:cubicBezTo>
                  <a:pt x="907830" y="1469958"/>
                  <a:pt x="863547" y="1474469"/>
                  <a:pt x="819150" y="1474470"/>
                </a:cubicBezTo>
                <a:cubicBezTo>
                  <a:pt x="774752" y="1474470"/>
                  <a:pt x="730469" y="1469958"/>
                  <a:pt x="686984" y="1461003"/>
                </a:cubicBezTo>
                <a:lnTo>
                  <a:pt x="603810" y="1605075"/>
                </a:lnTo>
                <a:lnTo>
                  <a:pt x="478927" y="1559622"/>
                </a:lnTo>
                <a:lnTo>
                  <a:pt x="507819" y="1395793"/>
                </a:lnTo>
                <a:lnTo>
                  <a:pt x="507818" y="1395793"/>
                </a:lnTo>
                <a:cubicBezTo>
                  <a:pt x="429481" y="1353498"/>
                  <a:pt x="360583" y="1295686"/>
                  <a:pt x="305329" y="1225883"/>
                </a:cubicBezTo>
                <a:lnTo>
                  <a:pt x="149007" y="1282785"/>
                </a:lnTo>
                <a:lnTo>
                  <a:pt x="82558" y="1167693"/>
                </a:lnTo>
                <a:lnTo>
                  <a:pt x="209998" y="1060765"/>
                </a:lnTo>
                <a:lnTo>
                  <a:pt x="209997" y="1060765"/>
                </a:lnTo>
                <a:cubicBezTo>
                  <a:pt x="179495" y="983862"/>
                  <a:pt x="163830" y="901880"/>
                  <a:pt x="163830" y="819150"/>
                </a:cubicBezTo>
                <a:cubicBezTo>
                  <a:pt x="163829" y="812915"/>
                  <a:pt x="163918" y="806681"/>
                  <a:pt x="164096" y="800448"/>
                </a:cubicBezTo>
                <a:lnTo>
                  <a:pt x="7771" y="743555"/>
                </a:lnTo>
                <a:lnTo>
                  <a:pt x="30849" y="612678"/>
                </a:lnTo>
                <a:lnTo>
                  <a:pt x="197205" y="612682"/>
                </a:lnTo>
                <a:cubicBezTo>
                  <a:pt x="225253" y="528190"/>
                  <a:pt x="270223" y="450300"/>
                  <a:pt x="329371" y="383764"/>
                </a:cubicBezTo>
                <a:lnTo>
                  <a:pt x="246189" y="239697"/>
                </a:lnTo>
                <a:lnTo>
                  <a:pt x="347994" y="154273"/>
                </a:lnTo>
                <a:lnTo>
                  <a:pt x="475428" y="261208"/>
                </a:lnTo>
                <a:lnTo>
                  <a:pt x="475427" y="261207"/>
                </a:lnTo>
                <a:cubicBezTo>
                  <a:pt x="551224" y="214513"/>
                  <a:pt x="635740" y="183751"/>
                  <a:pt x="723819" y="170801"/>
                </a:cubicBezTo>
                <a:lnTo>
                  <a:pt x="752702" y="6971"/>
                </a:lnTo>
                <a:lnTo>
                  <a:pt x="885598" y="6971"/>
                </a:lnTo>
                <a:lnTo>
                  <a:pt x="914482" y="170801"/>
                </a:lnTo>
                <a:lnTo>
                  <a:pt x="914481" y="170801"/>
                </a:lnTo>
                <a:cubicBezTo>
                  <a:pt x="1002560" y="183752"/>
                  <a:pt x="1087076" y="214513"/>
                  <a:pt x="1162872" y="261208"/>
                </a:cubicBezTo>
                <a:close/>
              </a:path>
            </a:pathLst>
          </a:custGeom>
          <a:gradFill rotWithShape="1">
            <a:gsLst>
              <a:gs pos="0">
                <a:srgbClr val="7F7F7F"/>
              </a:gs>
              <a:gs pos="16000">
                <a:srgbClr val="595959"/>
              </a:gs>
              <a:gs pos="34000">
                <a:srgbClr val="7F7F7F"/>
              </a:gs>
              <a:gs pos="49001">
                <a:srgbClr val="595959"/>
              </a:gs>
              <a:gs pos="74001">
                <a:srgbClr val="7F7F7F"/>
              </a:gs>
              <a:gs pos="100000">
                <a:srgbClr val="7F7F7F"/>
              </a:gs>
            </a:gsLst>
            <a:lin ang="2400000"/>
          </a:gradFill>
          <a:ln w="9525">
            <a:solidFill>
              <a:srgbClr val="4040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69" name="Oval 68"/>
          <p:cNvSpPr/>
          <p:nvPr/>
        </p:nvSpPr>
        <p:spPr>
          <a:xfrm>
            <a:off x="6976342" y="4015258"/>
            <a:ext cx="1041849" cy="1041849"/>
          </a:xfrm>
          <a:prstGeom prst="ellipse">
            <a:avLst/>
          </a:prstGeom>
          <a:gradFill flip="none" rotWithShape="1">
            <a:gsLst>
              <a:gs pos="42000">
                <a:schemeClr val="bg1"/>
              </a:gs>
              <a:gs pos="81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381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7122616" y="4110732"/>
            <a:ext cx="812800" cy="685800"/>
          </a:xfrm>
          <a:prstGeom prst="ellipse">
            <a:avLst/>
          </a:prstGeom>
          <a:gradFill>
            <a:gsLst>
              <a:gs pos="21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516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3" name="TextBox 45"/>
          <p:cNvSpPr txBox="1">
            <a:spLocks noChangeArrowheads="1"/>
          </p:cNvSpPr>
          <p:nvPr/>
        </p:nvSpPr>
        <p:spPr bwMode="auto">
          <a:xfrm>
            <a:off x="6660232" y="4294837"/>
            <a:ext cx="1722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latin typeface="Calibri" pitchFamily="34" charset="0"/>
              </a:rPr>
              <a:t>ΜΕΛΛΟΝΤΙΚΕΣ</a:t>
            </a:r>
          </a:p>
          <a:p>
            <a:pPr algn="ctr"/>
            <a:r>
              <a:rPr lang="el-GR" b="1" dirty="0" smtClean="0">
                <a:latin typeface="Calibri" pitchFamily="34" charset="0"/>
              </a:rPr>
              <a:t>ΓΕΝΝΙΕΣ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74" name=" 3"/>
          <p:cNvSpPr>
            <a:spLocks noChangeArrowheads="1"/>
          </p:cNvSpPr>
          <p:nvPr/>
        </p:nvSpPr>
        <p:spPr bwMode="auto">
          <a:xfrm>
            <a:off x="395536" y="1862708"/>
            <a:ext cx="1638300" cy="1638300"/>
          </a:xfrm>
          <a:custGeom>
            <a:avLst/>
            <a:gdLst>
              <a:gd name="T0" fmla="*/ 1341208 w 1638300"/>
              <a:gd name="T1" fmla="*/ 196985 h 1638300"/>
              <a:gd name="T2" fmla="*/ 1618990 w 1638300"/>
              <a:gd name="T3" fmla="*/ 678117 h 1638300"/>
              <a:gd name="T4" fmla="*/ 1522517 w 1638300"/>
              <a:gd name="T5" fmla="*/ 1225239 h 1638300"/>
              <a:gd name="T6" fmla="*/ 1096932 w 1638300"/>
              <a:gd name="T7" fmla="*/ 1582348 h 1638300"/>
              <a:gd name="T8" fmla="*/ 1 w 1638300"/>
              <a:gd name="T9" fmla="*/ 1582348 h 1638300"/>
              <a:gd name="T10" fmla="*/ 1 w 1638300"/>
              <a:gd name="T11" fmla="*/ 1225239 h 1638300"/>
              <a:gd name="T12" fmla="*/ 1 w 1638300"/>
              <a:gd name="T13" fmla="*/ 678117 h 1638300"/>
              <a:gd name="T14" fmla="*/ 1 w 1638300"/>
              <a:gd name="T15" fmla="*/ 196985 h 1638300"/>
              <a:gd name="T16" fmla="*/ 819150 w 1638300"/>
              <a:gd name="T17" fmla="*/ 6971 h 1638300"/>
              <a:gd name="T18" fmla="*/ 3 60000 65536"/>
              <a:gd name="T19" fmla="*/ 4 60000 65536"/>
              <a:gd name="T20" fmla="*/ 0 60000 65536"/>
              <a:gd name="T21" fmla="*/ 1 60000 65536"/>
              <a:gd name="T22" fmla="*/ 1 60000 65536"/>
              <a:gd name="T23" fmla="*/ 2 60000 65536"/>
              <a:gd name="T24" fmla="*/ 2 60000 65536"/>
              <a:gd name="T25" fmla="*/ 3 60000 65536"/>
              <a:gd name="T26" fmla="*/ 3 60000 65536"/>
              <a:gd name="T27" fmla="*/ 329371 w 1638300"/>
              <a:gd name="T28" fmla="*/ 383764 h 1638300"/>
              <a:gd name="T29" fmla="*/ 1308929 w 1638300"/>
              <a:gd name="T30" fmla="*/ 1225884 h 16383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38300" h="1638300">
                <a:moveTo>
                  <a:pt x="1162872" y="261208"/>
                </a:moveTo>
                <a:lnTo>
                  <a:pt x="1290306" y="154273"/>
                </a:lnTo>
                <a:lnTo>
                  <a:pt x="1392111" y="239697"/>
                </a:lnTo>
                <a:lnTo>
                  <a:pt x="1308929" y="383764"/>
                </a:lnTo>
                <a:lnTo>
                  <a:pt x="1308928" y="383764"/>
                </a:lnTo>
                <a:cubicBezTo>
                  <a:pt x="1368076" y="450300"/>
                  <a:pt x="1413046" y="528190"/>
                  <a:pt x="1441094" y="612682"/>
                </a:cubicBezTo>
                <a:lnTo>
                  <a:pt x="1607451" y="612678"/>
                </a:lnTo>
                <a:lnTo>
                  <a:pt x="1630529" y="743555"/>
                </a:lnTo>
                <a:lnTo>
                  <a:pt x="1474203" y="800449"/>
                </a:lnTo>
                <a:lnTo>
                  <a:pt x="1474203" y="800448"/>
                </a:lnTo>
                <a:cubicBezTo>
                  <a:pt x="1474381" y="806681"/>
                  <a:pt x="1474470" y="812915"/>
                  <a:pt x="1474470" y="819150"/>
                </a:cubicBezTo>
                <a:cubicBezTo>
                  <a:pt x="1474470" y="901880"/>
                  <a:pt x="1458804" y="983862"/>
                  <a:pt x="1428302" y="1060765"/>
                </a:cubicBezTo>
                <a:lnTo>
                  <a:pt x="1555742" y="1167693"/>
                </a:lnTo>
                <a:lnTo>
                  <a:pt x="1489293" y="1282785"/>
                </a:lnTo>
                <a:lnTo>
                  <a:pt x="1332971" y="1225884"/>
                </a:lnTo>
                <a:lnTo>
                  <a:pt x="1332970" y="1225883"/>
                </a:lnTo>
                <a:cubicBezTo>
                  <a:pt x="1277716" y="1295686"/>
                  <a:pt x="1208818" y="1353498"/>
                  <a:pt x="1130481" y="1395793"/>
                </a:cubicBezTo>
                <a:lnTo>
                  <a:pt x="1159373" y="1559622"/>
                </a:lnTo>
                <a:lnTo>
                  <a:pt x="1034490" y="1605075"/>
                </a:lnTo>
                <a:lnTo>
                  <a:pt x="951316" y="1461004"/>
                </a:lnTo>
                <a:lnTo>
                  <a:pt x="951315" y="1461003"/>
                </a:lnTo>
                <a:cubicBezTo>
                  <a:pt x="907830" y="1469958"/>
                  <a:pt x="863547" y="1474469"/>
                  <a:pt x="819150" y="1474470"/>
                </a:cubicBezTo>
                <a:cubicBezTo>
                  <a:pt x="774752" y="1474470"/>
                  <a:pt x="730469" y="1469958"/>
                  <a:pt x="686984" y="1461003"/>
                </a:cubicBezTo>
                <a:lnTo>
                  <a:pt x="603810" y="1605075"/>
                </a:lnTo>
                <a:lnTo>
                  <a:pt x="478927" y="1559622"/>
                </a:lnTo>
                <a:lnTo>
                  <a:pt x="507819" y="1395793"/>
                </a:lnTo>
                <a:lnTo>
                  <a:pt x="507818" y="1395793"/>
                </a:lnTo>
                <a:cubicBezTo>
                  <a:pt x="429481" y="1353498"/>
                  <a:pt x="360583" y="1295686"/>
                  <a:pt x="305329" y="1225883"/>
                </a:cubicBezTo>
                <a:lnTo>
                  <a:pt x="149007" y="1282785"/>
                </a:lnTo>
                <a:lnTo>
                  <a:pt x="82558" y="1167693"/>
                </a:lnTo>
                <a:lnTo>
                  <a:pt x="209998" y="1060765"/>
                </a:lnTo>
                <a:lnTo>
                  <a:pt x="209997" y="1060765"/>
                </a:lnTo>
                <a:cubicBezTo>
                  <a:pt x="179495" y="983862"/>
                  <a:pt x="163830" y="901880"/>
                  <a:pt x="163830" y="819150"/>
                </a:cubicBezTo>
                <a:cubicBezTo>
                  <a:pt x="163829" y="812915"/>
                  <a:pt x="163918" y="806681"/>
                  <a:pt x="164096" y="800448"/>
                </a:cubicBezTo>
                <a:lnTo>
                  <a:pt x="7771" y="743555"/>
                </a:lnTo>
                <a:lnTo>
                  <a:pt x="30849" y="612678"/>
                </a:lnTo>
                <a:lnTo>
                  <a:pt x="197205" y="612682"/>
                </a:lnTo>
                <a:cubicBezTo>
                  <a:pt x="225253" y="528190"/>
                  <a:pt x="270223" y="450300"/>
                  <a:pt x="329371" y="383764"/>
                </a:cubicBezTo>
                <a:lnTo>
                  <a:pt x="246189" y="239697"/>
                </a:lnTo>
                <a:lnTo>
                  <a:pt x="347994" y="154273"/>
                </a:lnTo>
                <a:lnTo>
                  <a:pt x="475428" y="261208"/>
                </a:lnTo>
                <a:lnTo>
                  <a:pt x="475427" y="261207"/>
                </a:lnTo>
                <a:cubicBezTo>
                  <a:pt x="551224" y="214513"/>
                  <a:pt x="635740" y="183751"/>
                  <a:pt x="723819" y="170801"/>
                </a:cubicBezTo>
                <a:lnTo>
                  <a:pt x="752702" y="6971"/>
                </a:lnTo>
                <a:lnTo>
                  <a:pt x="885598" y="6971"/>
                </a:lnTo>
                <a:lnTo>
                  <a:pt x="914482" y="170801"/>
                </a:lnTo>
                <a:lnTo>
                  <a:pt x="914481" y="170801"/>
                </a:lnTo>
                <a:cubicBezTo>
                  <a:pt x="1002560" y="183752"/>
                  <a:pt x="1087076" y="214513"/>
                  <a:pt x="1162872" y="261208"/>
                </a:cubicBezTo>
                <a:close/>
              </a:path>
            </a:pathLst>
          </a:custGeom>
          <a:gradFill rotWithShape="1">
            <a:gsLst>
              <a:gs pos="0">
                <a:srgbClr val="7F7F7F"/>
              </a:gs>
              <a:gs pos="16000">
                <a:srgbClr val="595959"/>
              </a:gs>
              <a:gs pos="34000">
                <a:srgbClr val="7F7F7F"/>
              </a:gs>
              <a:gs pos="49001">
                <a:srgbClr val="595959"/>
              </a:gs>
              <a:gs pos="74001">
                <a:srgbClr val="7F7F7F"/>
              </a:gs>
              <a:gs pos="100000">
                <a:srgbClr val="7F7F7F"/>
              </a:gs>
            </a:gsLst>
            <a:lin ang="2400000"/>
          </a:gradFill>
          <a:ln w="9525">
            <a:solidFill>
              <a:srgbClr val="4040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77" name="Oval 76"/>
          <p:cNvSpPr/>
          <p:nvPr/>
        </p:nvSpPr>
        <p:spPr>
          <a:xfrm>
            <a:off x="693762" y="2160934"/>
            <a:ext cx="1041849" cy="1041849"/>
          </a:xfrm>
          <a:prstGeom prst="ellipse">
            <a:avLst/>
          </a:prstGeom>
          <a:gradFill flip="none" rotWithShape="1">
            <a:gsLst>
              <a:gs pos="42000">
                <a:schemeClr val="bg1"/>
              </a:gs>
              <a:gs pos="81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381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840036" y="2256408"/>
            <a:ext cx="812800" cy="685800"/>
          </a:xfrm>
          <a:prstGeom prst="ellipse">
            <a:avLst/>
          </a:prstGeom>
          <a:gradFill>
            <a:gsLst>
              <a:gs pos="21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516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9" name="TextBox 45"/>
          <p:cNvSpPr txBox="1">
            <a:spLocks noChangeArrowheads="1"/>
          </p:cNvSpPr>
          <p:nvPr/>
        </p:nvSpPr>
        <p:spPr bwMode="auto">
          <a:xfrm>
            <a:off x="466428" y="2483604"/>
            <a:ext cx="1515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latin typeface="Calibri" pitchFamily="34" charset="0"/>
              </a:rPr>
              <a:t>ΣΥΝΕΡΓΑΤΕΣ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80" name=" 3"/>
          <p:cNvSpPr>
            <a:spLocks noChangeArrowheads="1"/>
          </p:cNvSpPr>
          <p:nvPr/>
        </p:nvSpPr>
        <p:spPr bwMode="auto">
          <a:xfrm>
            <a:off x="2213620" y="5175076"/>
            <a:ext cx="1638300" cy="1638300"/>
          </a:xfrm>
          <a:custGeom>
            <a:avLst/>
            <a:gdLst>
              <a:gd name="T0" fmla="*/ 1341208 w 1638300"/>
              <a:gd name="T1" fmla="*/ 196985 h 1638300"/>
              <a:gd name="T2" fmla="*/ 1618990 w 1638300"/>
              <a:gd name="T3" fmla="*/ 678117 h 1638300"/>
              <a:gd name="T4" fmla="*/ 1522517 w 1638300"/>
              <a:gd name="T5" fmla="*/ 1225239 h 1638300"/>
              <a:gd name="T6" fmla="*/ 1096932 w 1638300"/>
              <a:gd name="T7" fmla="*/ 1582348 h 1638300"/>
              <a:gd name="T8" fmla="*/ 1 w 1638300"/>
              <a:gd name="T9" fmla="*/ 1582348 h 1638300"/>
              <a:gd name="T10" fmla="*/ 1 w 1638300"/>
              <a:gd name="T11" fmla="*/ 1225239 h 1638300"/>
              <a:gd name="T12" fmla="*/ 1 w 1638300"/>
              <a:gd name="T13" fmla="*/ 678117 h 1638300"/>
              <a:gd name="T14" fmla="*/ 1 w 1638300"/>
              <a:gd name="T15" fmla="*/ 196985 h 1638300"/>
              <a:gd name="T16" fmla="*/ 819150 w 1638300"/>
              <a:gd name="T17" fmla="*/ 6971 h 1638300"/>
              <a:gd name="T18" fmla="*/ 3 60000 65536"/>
              <a:gd name="T19" fmla="*/ 4 60000 65536"/>
              <a:gd name="T20" fmla="*/ 0 60000 65536"/>
              <a:gd name="T21" fmla="*/ 1 60000 65536"/>
              <a:gd name="T22" fmla="*/ 1 60000 65536"/>
              <a:gd name="T23" fmla="*/ 2 60000 65536"/>
              <a:gd name="T24" fmla="*/ 2 60000 65536"/>
              <a:gd name="T25" fmla="*/ 3 60000 65536"/>
              <a:gd name="T26" fmla="*/ 3 60000 65536"/>
              <a:gd name="T27" fmla="*/ 329371 w 1638300"/>
              <a:gd name="T28" fmla="*/ 383764 h 1638300"/>
              <a:gd name="T29" fmla="*/ 1308929 w 1638300"/>
              <a:gd name="T30" fmla="*/ 1225884 h 16383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38300" h="1638300">
                <a:moveTo>
                  <a:pt x="1162872" y="261208"/>
                </a:moveTo>
                <a:lnTo>
                  <a:pt x="1290306" y="154273"/>
                </a:lnTo>
                <a:lnTo>
                  <a:pt x="1392111" y="239697"/>
                </a:lnTo>
                <a:lnTo>
                  <a:pt x="1308929" y="383764"/>
                </a:lnTo>
                <a:lnTo>
                  <a:pt x="1308928" y="383764"/>
                </a:lnTo>
                <a:cubicBezTo>
                  <a:pt x="1368076" y="450300"/>
                  <a:pt x="1413046" y="528190"/>
                  <a:pt x="1441094" y="612682"/>
                </a:cubicBezTo>
                <a:lnTo>
                  <a:pt x="1607451" y="612678"/>
                </a:lnTo>
                <a:lnTo>
                  <a:pt x="1630529" y="743555"/>
                </a:lnTo>
                <a:lnTo>
                  <a:pt x="1474203" y="800449"/>
                </a:lnTo>
                <a:lnTo>
                  <a:pt x="1474203" y="800448"/>
                </a:lnTo>
                <a:cubicBezTo>
                  <a:pt x="1474381" y="806681"/>
                  <a:pt x="1474470" y="812915"/>
                  <a:pt x="1474470" y="819150"/>
                </a:cubicBezTo>
                <a:cubicBezTo>
                  <a:pt x="1474470" y="901880"/>
                  <a:pt x="1458804" y="983862"/>
                  <a:pt x="1428302" y="1060765"/>
                </a:cubicBezTo>
                <a:lnTo>
                  <a:pt x="1555742" y="1167693"/>
                </a:lnTo>
                <a:lnTo>
                  <a:pt x="1489293" y="1282785"/>
                </a:lnTo>
                <a:lnTo>
                  <a:pt x="1332971" y="1225884"/>
                </a:lnTo>
                <a:lnTo>
                  <a:pt x="1332970" y="1225883"/>
                </a:lnTo>
                <a:cubicBezTo>
                  <a:pt x="1277716" y="1295686"/>
                  <a:pt x="1208818" y="1353498"/>
                  <a:pt x="1130481" y="1395793"/>
                </a:cubicBezTo>
                <a:lnTo>
                  <a:pt x="1159373" y="1559622"/>
                </a:lnTo>
                <a:lnTo>
                  <a:pt x="1034490" y="1605075"/>
                </a:lnTo>
                <a:lnTo>
                  <a:pt x="951316" y="1461004"/>
                </a:lnTo>
                <a:lnTo>
                  <a:pt x="951315" y="1461003"/>
                </a:lnTo>
                <a:cubicBezTo>
                  <a:pt x="907830" y="1469958"/>
                  <a:pt x="863547" y="1474469"/>
                  <a:pt x="819150" y="1474470"/>
                </a:cubicBezTo>
                <a:cubicBezTo>
                  <a:pt x="774752" y="1474470"/>
                  <a:pt x="730469" y="1469958"/>
                  <a:pt x="686984" y="1461003"/>
                </a:cubicBezTo>
                <a:lnTo>
                  <a:pt x="603810" y="1605075"/>
                </a:lnTo>
                <a:lnTo>
                  <a:pt x="478927" y="1559622"/>
                </a:lnTo>
                <a:lnTo>
                  <a:pt x="507819" y="1395793"/>
                </a:lnTo>
                <a:lnTo>
                  <a:pt x="507818" y="1395793"/>
                </a:lnTo>
                <a:cubicBezTo>
                  <a:pt x="429481" y="1353498"/>
                  <a:pt x="360583" y="1295686"/>
                  <a:pt x="305329" y="1225883"/>
                </a:cubicBezTo>
                <a:lnTo>
                  <a:pt x="149007" y="1282785"/>
                </a:lnTo>
                <a:lnTo>
                  <a:pt x="82558" y="1167693"/>
                </a:lnTo>
                <a:lnTo>
                  <a:pt x="209998" y="1060765"/>
                </a:lnTo>
                <a:lnTo>
                  <a:pt x="209997" y="1060765"/>
                </a:lnTo>
                <a:cubicBezTo>
                  <a:pt x="179495" y="983862"/>
                  <a:pt x="163830" y="901880"/>
                  <a:pt x="163830" y="819150"/>
                </a:cubicBezTo>
                <a:cubicBezTo>
                  <a:pt x="163829" y="812915"/>
                  <a:pt x="163918" y="806681"/>
                  <a:pt x="164096" y="800448"/>
                </a:cubicBezTo>
                <a:lnTo>
                  <a:pt x="7771" y="743555"/>
                </a:lnTo>
                <a:lnTo>
                  <a:pt x="30849" y="612678"/>
                </a:lnTo>
                <a:lnTo>
                  <a:pt x="197205" y="612682"/>
                </a:lnTo>
                <a:cubicBezTo>
                  <a:pt x="225253" y="528190"/>
                  <a:pt x="270223" y="450300"/>
                  <a:pt x="329371" y="383764"/>
                </a:cubicBezTo>
                <a:lnTo>
                  <a:pt x="246189" y="239697"/>
                </a:lnTo>
                <a:lnTo>
                  <a:pt x="347994" y="154273"/>
                </a:lnTo>
                <a:lnTo>
                  <a:pt x="475428" y="261208"/>
                </a:lnTo>
                <a:lnTo>
                  <a:pt x="475427" y="261207"/>
                </a:lnTo>
                <a:cubicBezTo>
                  <a:pt x="551224" y="214513"/>
                  <a:pt x="635740" y="183751"/>
                  <a:pt x="723819" y="170801"/>
                </a:cubicBezTo>
                <a:lnTo>
                  <a:pt x="752702" y="6971"/>
                </a:lnTo>
                <a:lnTo>
                  <a:pt x="885598" y="6971"/>
                </a:lnTo>
                <a:lnTo>
                  <a:pt x="914482" y="170801"/>
                </a:lnTo>
                <a:lnTo>
                  <a:pt x="914481" y="170801"/>
                </a:lnTo>
                <a:cubicBezTo>
                  <a:pt x="1002560" y="183752"/>
                  <a:pt x="1087076" y="214513"/>
                  <a:pt x="1162872" y="261208"/>
                </a:cubicBezTo>
                <a:close/>
              </a:path>
            </a:pathLst>
          </a:custGeom>
          <a:gradFill rotWithShape="1">
            <a:gsLst>
              <a:gs pos="0">
                <a:srgbClr val="7F7F7F"/>
              </a:gs>
              <a:gs pos="16000">
                <a:srgbClr val="595959"/>
              </a:gs>
              <a:gs pos="34000">
                <a:srgbClr val="7F7F7F"/>
              </a:gs>
              <a:gs pos="49001">
                <a:srgbClr val="595959"/>
              </a:gs>
              <a:gs pos="74001">
                <a:srgbClr val="7F7F7F"/>
              </a:gs>
              <a:gs pos="100000">
                <a:srgbClr val="7F7F7F"/>
              </a:gs>
            </a:gsLst>
            <a:lin ang="2400000"/>
          </a:gradFill>
          <a:ln w="9525">
            <a:solidFill>
              <a:srgbClr val="40404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/>
          <a:lstStyle/>
          <a:p>
            <a:endParaRPr lang="el-GR"/>
          </a:p>
        </p:txBody>
      </p:sp>
      <p:sp>
        <p:nvSpPr>
          <p:cNvPr id="81" name="Oval 80"/>
          <p:cNvSpPr/>
          <p:nvPr/>
        </p:nvSpPr>
        <p:spPr>
          <a:xfrm>
            <a:off x="2511846" y="5473302"/>
            <a:ext cx="1041849" cy="1041849"/>
          </a:xfrm>
          <a:prstGeom prst="ellipse">
            <a:avLst/>
          </a:prstGeom>
          <a:gradFill flip="none" rotWithShape="1">
            <a:gsLst>
              <a:gs pos="42000">
                <a:schemeClr val="bg1"/>
              </a:gs>
              <a:gs pos="81000">
                <a:schemeClr val="tx1">
                  <a:lumMod val="50000"/>
                  <a:lumOff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innerShdw blurRad="63500" dist="381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2658120" y="5568776"/>
            <a:ext cx="812800" cy="685800"/>
          </a:xfrm>
          <a:prstGeom prst="ellipse">
            <a:avLst/>
          </a:prstGeom>
          <a:gradFill>
            <a:gsLst>
              <a:gs pos="21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516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l-GR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3" name="TextBox 45"/>
          <p:cNvSpPr txBox="1">
            <a:spLocks noChangeArrowheads="1"/>
          </p:cNvSpPr>
          <p:nvPr/>
        </p:nvSpPr>
        <p:spPr bwMode="auto">
          <a:xfrm>
            <a:off x="2284512" y="5795972"/>
            <a:ext cx="15159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latin typeface="Calibri" pitchFamily="34" charset="0"/>
              </a:rPr>
              <a:t>ΣΥΝΕΡΓΑΤΕΣ</a:t>
            </a:r>
            <a:endParaRPr lang="en-GB" b="1" dirty="0">
              <a:latin typeface="Calibri" pitchFamily="34" charset="0"/>
            </a:endParaRPr>
          </a:p>
        </p:txBody>
      </p:sp>
      <p:sp>
        <p:nvSpPr>
          <p:cNvPr id="84" name="Rectangle 3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345412" cy="836712"/>
          </a:xfrm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el-GR" sz="4000" b="1" dirty="0">
                <a:solidFill>
                  <a:schemeClr val="accent2"/>
                </a:solidFill>
              </a:rPr>
              <a:t> </a:t>
            </a:r>
            <a:r>
              <a:rPr lang="el-GR" b="1" i="1" dirty="0" smtClean="0">
                <a:solidFill>
                  <a:srgbClr val="375439"/>
                </a:solidFill>
              </a:rPr>
              <a:t>Ενδιαφερόμενα Μέρη του Έργου</a:t>
            </a:r>
            <a:endParaRPr lang="el-GR" b="1" i="1" dirty="0">
              <a:solidFill>
                <a:srgbClr val="375439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8"/>
          <p:cNvSpPr>
            <a:spLocks noChangeArrowheads="1"/>
          </p:cNvSpPr>
          <p:nvPr/>
        </p:nvSpPr>
        <p:spPr bwMode="auto">
          <a:xfrm>
            <a:off x="-1588" y="2746375"/>
            <a:ext cx="9144001" cy="2308225"/>
          </a:xfrm>
          <a:prstGeom prst="rect">
            <a:avLst/>
          </a:prstGeom>
          <a:gradFill rotWithShape="1">
            <a:gsLst>
              <a:gs pos="0">
                <a:srgbClr val="BFBFBF"/>
              </a:gs>
              <a:gs pos="25999">
                <a:srgbClr val="F2F2F2"/>
              </a:gs>
              <a:gs pos="50000">
                <a:srgbClr val="FFFFFF"/>
              </a:gs>
              <a:gs pos="100000">
                <a:srgbClr val="FFFFF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nb-NO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5283200"/>
            <a:ext cx="9144000" cy="15748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/>
            <a:endParaRPr lang="nb-NO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4581" name="Rektangel 76"/>
          <p:cNvSpPr>
            <a:spLocks noChangeArrowheads="1"/>
          </p:cNvSpPr>
          <p:nvPr/>
        </p:nvSpPr>
        <p:spPr bwMode="auto">
          <a:xfrm>
            <a:off x="827584" y="5373216"/>
            <a:ext cx="37968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noProof="1" smtClean="0">
                <a:solidFill>
                  <a:srgbClr val="FFFFFF"/>
                </a:solidFill>
                <a:latin typeface="Calibri" pitchFamily="34" charset="0"/>
              </a:rPr>
              <a:t>Guidelines for Quality Plans</a:t>
            </a:r>
            <a:endParaRPr lang="da-DK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11560" y="5482431"/>
            <a:ext cx="250825" cy="250825"/>
            <a:chOff x="530225" y="5016500"/>
            <a:chExt cx="393700" cy="393700"/>
          </a:xfrm>
        </p:grpSpPr>
        <p:sp>
          <p:nvSpPr>
            <p:cNvPr id="24602" name="Oval 20"/>
            <p:cNvSpPr>
              <a:spLocks noChangeArrowheads="1"/>
            </p:cNvSpPr>
            <p:nvPr/>
          </p:nvSpPr>
          <p:spPr bwMode="auto">
            <a:xfrm>
              <a:off x="530225" y="5016500"/>
              <a:ext cx="393700" cy="39370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4603" name="Isosceles Triangle 21"/>
            <p:cNvSpPr>
              <a:spLocks noChangeArrowheads="1"/>
            </p:cNvSpPr>
            <p:nvPr/>
          </p:nvSpPr>
          <p:spPr bwMode="auto">
            <a:xfrm rot="5400000">
              <a:off x="634879" y="5111187"/>
              <a:ext cx="234227" cy="20432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nb-NO">
                <a:solidFill>
                  <a:srgbClr val="353637"/>
                </a:solidFill>
                <a:latin typeface="Calibri" pitchFamily="34" charset="0"/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897239" y="5482431"/>
            <a:ext cx="250825" cy="250825"/>
            <a:chOff x="530225" y="5016500"/>
            <a:chExt cx="393700" cy="393700"/>
          </a:xfrm>
        </p:grpSpPr>
        <p:sp>
          <p:nvSpPr>
            <p:cNvPr id="24600" name="Oval 23"/>
            <p:cNvSpPr>
              <a:spLocks noChangeArrowheads="1"/>
            </p:cNvSpPr>
            <p:nvPr/>
          </p:nvSpPr>
          <p:spPr bwMode="auto">
            <a:xfrm>
              <a:off x="530225" y="5016500"/>
              <a:ext cx="393700" cy="393700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4601" name="Isosceles Triangle 24"/>
            <p:cNvSpPr>
              <a:spLocks noChangeArrowheads="1"/>
            </p:cNvSpPr>
            <p:nvPr/>
          </p:nvSpPr>
          <p:spPr bwMode="auto">
            <a:xfrm rot="5400000">
              <a:off x="634879" y="5111187"/>
              <a:ext cx="234227" cy="20432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nb-NO">
                <a:solidFill>
                  <a:srgbClr val="353637"/>
                </a:solidFill>
                <a:latin typeface="Calibri" pitchFamily="34" charset="0"/>
              </a:endParaRPr>
            </a:p>
          </p:txBody>
        </p:sp>
      </p:grpSp>
      <p:sp>
        <p:nvSpPr>
          <p:cNvPr id="24585" name="Rectangle 4"/>
          <p:cNvSpPr>
            <a:spLocks noChangeArrowheads="1"/>
          </p:cNvSpPr>
          <p:nvPr/>
        </p:nvSpPr>
        <p:spPr bwMode="gray">
          <a:xfrm>
            <a:off x="1018729" y="6310585"/>
            <a:ext cx="204110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ISO 10005</a:t>
            </a:r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1685925" y="4597400"/>
            <a:ext cx="1711325" cy="428625"/>
          </a:xfrm>
          <a:prstGeom prst="ellipse">
            <a:avLst/>
          </a:prstGeom>
          <a:gradFill rotWithShape="1">
            <a:gsLst>
              <a:gs pos="0">
                <a:srgbClr val="0D0D0D">
                  <a:alpha val="25000"/>
                </a:srgbClr>
              </a:gs>
              <a:gs pos="100000">
                <a:srgbClr val="9BC1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nb-NO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3225800" y="4254500"/>
            <a:ext cx="1712913" cy="428625"/>
          </a:xfrm>
          <a:prstGeom prst="ellipse">
            <a:avLst/>
          </a:prstGeom>
          <a:gradFill rotWithShape="1">
            <a:gsLst>
              <a:gs pos="0">
                <a:srgbClr val="0D0D0D">
                  <a:alpha val="25000"/>
                </a:srgbClr>
              </a:gs>
              <a:gs pos="100000">
                <a:srgbClr val="9BC1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nb-NO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4681538" y="4170363"/>
            <a:ext cx="1711325" cy="427037"/>
          </a:xfrm>
          <a:prstGeom prst="ellipse">
            <a:avLst/>
          </a:prstGeom>
          <a:gradFill rotWithShape="1">
            <a:gsLst>
              <a:gs pos="0">
                <a:srgbClr val="0D0D0D">
                  <a:alpha val="25000"/>
                </a:srgbClr>
              </a:gs>
              <a:gs pos="100000">
                <a:srgbClr val="9BC1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nb-NO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6137275" y="4084638"/>
            <a:ext cx="1711325" cy="427037"/>
          </a:xfrm>
          <a:prstGeom prst="ellipse">
            <a:avLst/>
          </a:prstGeom>
          <a:gradFill rotWithShape="1">
            <a:gsLst>
              <a:gs pos="0">
                <a:srgbClr val="0D0D0D">
                  <a:alpha val="25000"/>
                </a:srgbClr>
              </a:gs>
              <a:gs pos="100000">
                <a:srgbClr val="9BC1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nb-NO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5365750" y="3398838"/>
            <a:ext cx="1712913" cy="428625"/>
          </a:xfrm>
          <a:prstGeom prst="ellipse">
            <a:avLst/>
          </a:prstGeom>
          <a:gradFill rotWithShape="1">
            <a:gsLst>
              <a:gs pos="0">
                <a:srgbClr val="0D0D0D">
                  <a:alpha val="25000"/>
                </a:srgbClr>
              </a:gs>
              <a:gs pos="100000">
                <a:srgbClr val="9BC1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nb-NO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4338638" y="3484563"/>
            <a:ext cx="1712912" cy="428625"/>
          </a:xfrm>
          <a:prstGeom prst="ellipse">
            <a:avLst/>
          </a:prstGeom>
          <a:gradFill rotWithShape="1">
            <a:gsLst>
              <a:gs pos="0">
                <a:srgbClr val="0D0D0D">
                  <a:alpha val="25000"/>
                </a:srgbClr>
              </a:gs>
              <a:gs pos="100000">
                <a:srgbClr val="9BC1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nb-NO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2884488" y="3570288"/>
            <a:ext cx="1711325" cy="428625"/>
          </a:xfrm>
          <a:prstGeom prst="ellipse">
            <a:avLst/>
          </a:prstGeom>
          <a:gradFill rotWithShape="1">
            <a:gsLst>
              <a:gs pos="0">
                <a:srgbClr val="0D0D0D">
                  <a:alpha val="25000"/>
                </a:srgbClr>
              </a:gs>
              <a:gs pos="100000">
                <a:srgbClr val="9BC1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nb-NO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1600200" y="3570288"/>
            <a:ext cx="1882775" cy="514350"/>
          </a:xfrm>
          <a:prstGeom prst="ellipse">
            <a:avLst/>
          </a:prstGeom>
          <a:gradFill rotWithShape="1">
            <a:gsLst>
              <a:gs pos="0">
                <a:srgbClr val="0D0D0D">
                  <a:alpha val="25000"/>
                </a:srgbClr>
              </a:gs>
              <a:gs pos="100000">
                <a:srgbClr val="9BC1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nb-NO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4595" name="Picture 22" descr="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100" y="1066800"/>
            <a:ext cx="4883150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Picture 43" descr="a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4688" y="2114550"/>
            <a:ext cx="947737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7" name="Picture 44" descr="b6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8550" y="2087563"/>
            <a:ext cx="752475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8" name="Picture 45" descr="c7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5738" y="2001838"/>
            <a:ext cx="771525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9" name="Picture 46" descr="d6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1488" y="1995488"/>
            <a:ext cx="930275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54"/>
          <p:cNvSpPr txBox="1">
            <a:spLocks noChangeArrowheads="1"/>
          </p:cNvSpPr>
          <p:nvPr/>
        </p:nvSpPr>
        <p:spPr bwMode="auto">
          <a:xfrm>
            <a:off x="179512" y="188640"/>
            <a:ext cx="87129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l-GR" sz="4000" i="1" dirty="0" smtClean="0"/>
              <a:t>Να περιτρέξουμε τα σχετικά πρότυπα</a:t>
            </a:r>
            <a:endParaRPr lang="en-US" sz="4000" dirty="0"/>
          </a:p>
        </p:txBody>
      </p:sp>
      <p:sp>
        <p:nvSpPr>
          <p:cNvPr id="29" name="Rektangel 76"/>
          <p:cNvSpPr>
            <a:spLocks noChangeArrowheads="1"/>
          </p:cNvSpPr>
          <p:nvPr/>
        </p:nvSpPr>
        <p:spPr bwMode="auto">
          <a:xfrm>
            <a:off x="5167684" y="5373216"/>
            <a:ext cx="37968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noProof="1" smtClean="0">
                <a:solidFill>
                  <a:srgbClr val="FFFFFF"/>
                </a:solidFill>
                <a:latin typeface="Calibri" pitchFamily="34" charset="0"/>
              </a:rPr>
              <a:t>Guidelines for Quality Management in Projects</a:t>
            </a:r>
            <a:endParaRPr lang="da-DK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gray">
          <a:xfrm>
            <a:off x="5267201" y="6310585"/>
            <a:ext cx="204110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defTabSz="801688"/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</a:rPr>
              <a:t>ISO 10006</a:t>
            </a:r>
            <a:endParaRPr lang="en-US" sz="32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922114"/>
          </a:xfrm>
        </p:spPr>
        <p:txBody>
          <a:bodyPr/>
          <a:lstStyle/>
          <a:p>
            <a:r>
              <a:rPr lang="en-US" sz="4000" dirty="0" smtClean="0"/>
              <a:t>ISO 10</a:t>
            </a:r>
            <a:r>
              <a:rPr lang="el-GR" sz="4000" dirty="0" smtClean="0"/>
              <a:t>0</a:t>
            </a:r>
            <a:r>
              <a:rPr lang="en-US" sz="4000" dirty="0" smtClean="0"/>
              <a:t>05:2005</a:t>
            </a:r>
            <a:endParaRPr lang="en-US" sz="4000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84784"/>
            <a:ext cx="8686800" cy="345638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l-GR" sz="2000" b="1" dirty="0" smtClean="0">
                <a:solidFill>
                  <a:schemeClr val="bg1">
                    <a:lumMod val="65000"/>
                  </a:schemeClr>
                </a:solidFill>
              </a:rPr>
              <a:t>Σκοπός του προτύπου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l-GR" sz="2000" b="1" dirty="0" smtClean="0"/>
              <a:t>Κατευθυντήριες Οδηγίες</a:t>
            </a:r>
            <a:r>
              <a:rPr lang="el-GR" sz="2000" dirty="0" smtClean="0"/>
              <a:t> (Μη- Πιστοποιούμενο Πρότυπο).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l-GR" sz="2000" b="1" dirty="0" smtClean="0"/>
              <a:t>Δημιουργία,  Επισκόπηση, Έγκριση, Εφαρμογή </a:t>
            </a:r>
            <a:r>
              <a:rPr lang="el-GR" sz="2000" dirty="0" smtClean="0"/>
              <a:t>και</a:t>
            </a:r>
            <a:r>
              <a:rPr lang="el-GR" sz="2000" b="1" dirty="0" smtClean="0"/>
              <a:t> Αναθεώρηση           Σχεδίων Ποιότητας.</a:t>
            </a:r>
            <a:endParaRPr lang="fr-FR" sz="2000" b="1" dirty="0"/>
          </a:p>
          <a:p>
            <a:pPr>
              <a:lnSpc>
                <a:spcPct val="90000"/>
              </a:lnSpc>
            </a:pPr>
            <a:r>
              <a:rPr lang="el-GR" sz="2000" dirty="0" smtClean="0"/>
              <a:t>Για </a:t>
            </a:r>
            <a:r>
              <a:rPr lang="el-GR" sz="2000" b="1" dirty="0" smtClean="0"/>
              <a:t>Προϊόντα</a:t>
            </a:r>
            <a:r>
              <a:rPr lang="el-GR" sz="2000" dirty="0" smtClean="0"/>
              <a:t> ή </a:t>
            </a:r>
            <a:r>
              <a:rPr lang="el-GR" sz="2000" b="1" dirty="0" smtClean="0"/>
              <a:t>Έργα</a:t>
            </a:r>
            <a:endParaRPr lang="en-US" sz="2000" b="1" dirty="0"/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sz="1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l-GR" sz="2000" b="1" dirty="0" smtClean="0">
                <a:solidFill>
                  <a:schemeClr val="bg1">
                    <a:lumMod val="65000"/>
                  </a:schemeClr>
                </a:solidFill>
              </a:rPr>
              <a:t>Σχέδιο Ποιότητας</a:t>
            </a:r>
            <a:endParaRPr lang="en-US" sz="2000" b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l-GR" sz="2000" b="1" dirty="0" smtClean="0"/>
              <a:t>Έγγραφο,</a:t>
            </a:r>
            <a:r>
              <a:rPr lang="el-GR" sz="2000" dirty="0" smtClean="0"/>
              <a:t> το οποίο προσδιορίζει τις </a:t>
            </a:r>
            <a:r>
              <a:rPr lang="el-GR" sz="2000" b="1" dirty="0" smtClean="0"/>
              <a:t>Διεργασίες</a:t>
            </a:r>
            <a:r>
              <a:rPr lang="el-GR" sz="2000" dirty="0" smtClean="0"/>
              <a:t> και </a:t>
            </a:r>
            <a:r>
              <a:rPr lang="el-GR" sz="2000" b="1" dirty="0" smtClean="0"/>
              <a:t>Διαδικασίες</a:t>
            </a:r>
            <a:r>
              <a:rPr lang="el-GR" sz="2000" dirty="0" smtClean="0"/>
              <a:t> και τους αντίστοιχους </a:t>
            </a:r>
            <a:r>
              <a:rPr lang="el-GR" sz="2000" b="1" dirty="0" smtClean="0"/>
              <a:t>Πόρους</a:t>
            </a:r>
            <a:endParaRPr lang="en-US" sz="2000" b="1" dirty="0"/>
          </a:p>
          <a:p>
            <a:pPr>
              <a:lnSpc>
                <a:spcPct val="90000"/>
              </a:lnSpc>
            </a:pPr>
            <a:r>
              <a:rPr lang="el-GR" sz="2000" b="1" dirty="0" smtClean="0"/>
              <a:t>Ποιος</a:t>
            </a:r>
            <a:r>
              <a:rPr lang="el-GR" sz="2000" dirty="0" smtClean="0"/>
              <a:t> και </a:t>
            </a:r>
            <a:r>
              <a:rPr lang="el-GR" sz="2000" b="1" dirty="0" smtClean="0"/>
              <a:t>πότε</a:t>
            </a:r>
            <a:r>
              <a:rPr lang="el-GR" sz="2000" dirty="0" smtClean="0"/>
              <a:t> θα τις εφαρμόσει</a:t>
            </a:r>
          </a:p>
          <a:p>
            <a:pPr>
              <a:lnSpc>
                <a:spcPct val="90000"/>
              </a:lnSpc>
            </a:pPr>
            <a:r>
              <a:rPr lang="el-GR" sz="2000" dirty="0" smtClean="0"/>
              <a:t>Ώστε να </a:t>
            </a:r>
            <a:r>
              <a:rPr lang="el-GR" sz="2000" b="1" dirty="0" smtClean="0"/>
              <a:t>ικανοποιηθούν</a:t>
            </a:r>
            <a:r>
              <a:rPr lang="el-GR" sz="2000" dirty="0" smtClean="0"/>
              <a:t> οι </a:t>
            </a:r>
            <a:r>
              <a:rPr lang="el-GR" sz="2000" b="1" dirty="0" smtClean="0"/>
              <a:t>Απαιτήσεις</a:t>
            </a:r>
            <a:r>
              <a:rPr lang="el-GR" sz="2000" dirty="0" smtClean="0"/>
              <a:t> για το Προϊόν ή το Έργο</a:t>
            </a:r>
            <a:endParaRPr lang="en-US" sz="2000" dirty="0"/>
          </a:p>
          <a:p>
            <a:pPr>
              <a:buNone/>
            </a:pPr>
            <a:endParaRPr lang="el-GR" sz="2000" b="1" dirty="0" smtClean="0"/>
          </a:p>
          <a:p>
            <a:endParaRPr lang="el-GR" sz="2000" b="1" dirty="0" smtClean="0"/>
          </a:p>
          <a:p>
            <a:endParaRPr lang="el-GR" sz="2000" b="1" dirty="0" smtClean="0"/>
          </a:p>
          <a:p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Σχετικά με τον ομιλητή</a:t>
            </a:r>
            <a:endParaRPr lang="en-US" sz="4000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56792"/>
            <a:ext cx="8686800" cy="489743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l-GR" sz="2000" b="1" dirty="0" smtClean="0">
                <a:solidFill>
                  <a:schemeClr val="bg1">
                    <a:lumMod val="65000"/>
                  </a:schemeClr>
                </a:solidFill>
              </a:rPr>
              <a:t>Εκπαίδευση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endParaRPr lang="en-US" sz="2000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l-GR" sz="2000" dirty="0" smtClean="0"/>
              <a:t>Διπλωματούχος Πολιτικός Μηχανικός Ε.Μ.Π.</a:t>
            </a:r>
            <a:endParaRPr lang="en-GB" sz="2000" dirty="0"/>
          </a:p>
          <a:p>
            <a:r>
              <a:rPr lang="el-GR" sz="2000" dirty="0" smtClean="0"/>
              <a:t>Μεταπτυχιακά Διπλώματα</a:t>
            </a:r>
            <a:r>
              <a:rPr lang="fr-FR" sz="2000" dirty="0" smtClean="0"/>
              <a:t> </a:t>
            </a:r>
            <a:r>
              <a:rPr lang="el-GR" sz="2000" dirty="0" smtClean="0"/>
              <a:t>σε Μηχανική</a:t>
            </a:r>
            <a:r>
              <a:rPr lang="fr-FR" sz="2000" dirty="0" smtClean="0"/>
              <a:t>, </a:t>
            </a:r>
            <a:r>
              <a:rPr lang="fr-FR" sz="2000" dirty="0" err="1" smtClean="0"/>
              <a:t>Quality</a:t>
            </a:r>
            <a:r>
              <a:rPr lang="fr-FR" sz="2000" dirty="0" smtClean="0"/>
              <a:t> Systems Management </a:t>
            </a:r>
            <a:r>
              <a:rPr lang="el-GR" sz="2000" dirty="0" smtClean="0"/>
              <a:t>           και Διαχείριση Επιχειρήσεων - ΜΒΑ</a:t>
            </a:r>
            <a:endParaRPr lang="en-US" sz="2000" dirty="0"/>
          </a:p>
          <a:p>
            <a:pPr>
              <a:buFont typeface="Wingdings" pitchFamily="2" charset="2"/>
              <a:buNone/>
            </a:pPr>
            <a:r>
              <a:rPr lang="el-GR" sz="2000" b="1" dirty="0" smtClean="0">
                <a:solidFill>
                  <a:schemeClr val="bg1">
                    <a:lumMod val="65000"/>
                  </a:schemeClr>
                </a:solidFill>
              </a:rPr>
              <a:t>Πιστοποιήσεις</a:t>
            </a:r>
            <a:endParaRPr lang="en-US" sz="2000" b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n-GB" sz="2000" dirty="0"/>
              <a:t>Project Manager, IPMA – Level C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Assessor European Excellence EFQM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Assessor International Project Excellence Award IPMA</a:t>
            </a:r>
          </a:p>
          <a:p>
            <a:r>
              <a:rPr lang="en-US" sz="2000" dirty="0"/>
              <a:t>Auditor ISO 9001</a:t>
            </a:r>
            <a:endParaRPr lang="en-GB" sz="2000" dirty="0"/>
          </a:p>
          <a:p>
            <a:pPr>
              <a:buFont typeface="Wingdings" pitchFamily="2" charset="2"/>
              <a:buNone/>
            </a:pPr>
            <a:r>
              <a:rPr lang="el-GR" sz="2000" b="1" dirty="0" smtClean="0">
                <a:solidFill>
                  <a:schemeClr val="bg1">
                    <a:lumMod val="65000"/>
                  </a:schemeClr>
                </a:solidFill>
              </a:rPr>
              <a:t>Μέλος</a:t>
            </a:r>
            <a:endParaRPr lang="en-GB" sz="2000" b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l-GR" sz="2000" dirty="0" smtClean="0"/>
              <a:t>Τ.Ε.Ε.  - τέως Μόνιμη Επιτροπή «Τυποποίησης, Πιστοποίησης και Διαχείρισης Ποιότητας».</a:t>
            </a:r>
            <a:r>
              <a:rPr lang="en-US" sz="2000" dirty="0" smtClean="0"/>
              <a:t> 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l-GR" sz="2000" dirty="0" smtClean="0"/>
              <a:t>Ελληνική Εταιρία Διοίκηση Επιχειρήσεων – Ομάδα Μάνατζμεντ Τεχνικών Έργων.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l-GR" sz="2000" dirty="0" smtClean="0"/>
              <a:t>Ελληνικό Δίκτυο Διαχειριστών Έργων - </a:t>
            </a:r>
            <a:r>
              <a:rPr lang="en-GB" sz="2000" dirty="0" smtClean="0"/>
              <a:t>PM Greece</a:t>
            </a:r>
            <a:r>
              <a:rPr lang="el-GR" sz="2000" dirty="0" smtClean="0"/>
              <a:t>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922114"/>
          </a:xfrm>
        </p:spPr>
        <p:txBody>
          <a:bodyPr/>
          <a:lstStyle/>
          <a:p>
            <a:r>
              <a:rPr lang="en-US" sz="4000" dirty="0" smtClean="0"/>
              <a:t>ISO 10</a:t>
            </a:r>
            <a:r>
              <a:rPr lang="el-GR" sz="4000" dirty="0" smtClean="0"/>
              <a:t>0</a:t>
            </a:r>
            <a:r>
              <a:rPr lang="en-US" sz="4000" dirty="0" smtClean="0"/>
              <a:t>05:2005</a:t>
            </a:r>
            <a:endParaRPr lang="en-US" sz="4000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4"/>
            <a:ext cx="8686800" cy="511256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l-GR" sz="2000" b="1" dirty="0" smtClean="0">
                <a:solidFill>
                  <a:schemeClr val="bg1">
                    <a:lumMod val="65000"/>
                  </a:schemeClr>
                </a:solidFill>
              </a:rPr>
              <a:t>Περιεχόμενα του Σχεδίου Ποιότητας (κύρια σημεία)</a:t>
            </a:r>
            <a:endParaRPr lang="en-GB" sz="2000" b="1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l-GR" sz="2000" b="1" dirty="0" smtClean="0"/>
              <a:t>Σκοπός</a:t>
            </a:r>
            <a:endParaRPr lang="en-GB" sz="2000" dirty="0"/>
          </a:p>
          <a:p>
            <a:r>
              <a:rPr lang="el-GR" sz="2000" b="1" dirty="0" smtClean="0"/>
              <a:t>Εισερχόμενα </a:t>
            </a:r>
          </a:p>
          <a:p>
            <a:r>
              <a:rPr lang="el-GR" sz="2000" b="1" dirty="0" smtClean="0"/>
              <a:t>Στόχοι ποιότητας</a:t>
            </a:r>
          </a:p>
          <a:p>
            <a:r>
              <a:rPr lang="el-GR" sz="2000" b="1" dirty="0" smtClean="0"/>
              <a:t>Υπευθυνότητες</a:t>
            </a:r>
          </a:p>
          <a:p>
            <a:r>
              <a:rPr lang="el-GR" sz="2000" b="1" dirty="0" smtClean="0"/>
              <a:t>Έλεγχος εγγράφων και στοιχείων</a:t>
            </a:r>
          </a:p>
          <a:p>
            <a:r>
              <a:rPr lang="el-GR" sz="2000" b="1" dirty="0" smtClean="0"/>
              <a:t>Έλεγχος αρχείων</a:t>
            </a:r>
          </a:p>
          <a:p>
            <a:r>
              <a:rPr lang="el-GR" sz="2000" b="1" dirty="0" smtClean="0"/>
              <a:t>Πόροι</a:t>
            </a:r>
          </a:p>
          <a:p>
            <a:r>
              <a:rPr lang="el-GR" sz="2000" b="1" dirty="0" smtClean="0"/>
              <a:t>Απαιτήσεις – Προδιαγραφές</a:t>
            </a:r>
          </a:p>
          <a:p>
            <a:r>
              <a:rPr lang="el-GR" sz="2000" b="1" dirty="0" smtClean="0"/>
              <a:t>Επικοινωνία με τον Πελάτη *</a:t>
            </a:r>
          </a:p>
          <a:p>
            <a:r>
              <a:rPr lang="el-GR" sz="2000" b="1" dirty="0" smtClean="0"/>
              <a:t>Περιγραφή του σχεδιασμού και υλοποίησης του Φυσικού Αντικειμένου</a:t>
            </a:r>
          </a:p>
          <a:p>
            <a:r>
              <a:rPr lang="el-GR" sz="2000" b="1" dirty="0" smtClean="0"/>
              <a:t>Έλεγχος των αλλαγών στον ως άνω σχεδιασμό και υλοποίηση του Φ.Α.</a:t>
            </a:r>
          </a:p>
          <a:p>
            <a:r>
              <a:rPr lang="el-GR" sz="2000" b="1" dirty="0" smtClean="0"/>
              <a:t>Προμήθειες υλικών και υπηρεσιών *</a:t>
            </a:r>
          </a:p>
          <a:p>
            <a:r>
              <a:rPr lang="el-GR" sz="2000" b="1" dirty="0" smtClean="0"/>
              <a:t>Ταυτοποίηση και </a:t>
            </a:r>
            <a:r>
              <a:rPr lang="el-GR" sz="2000" b="1" dirty="0" err="1" smtClean="0"/>
              <a:t>Ιχνηλασιμότητα</a:t>
            </a:r>
            <a:r>
              <a:rPr lang="el-GR" sz="2000" b="1" dirty="0" smtClean="0"/>
              <a:t> *</a:t>
            </a:r>
          </a:p>
          <a:p>
            <a:r>
              <a:rPr lang="el-GR" sz="2000" b="1" dirty="0" smtClean="0"/>
              <a:t>Επιθεωρήσεις </a:t>
            </a:r>
            <a:r>
              <a:rPr lang="el-GR" sz="2000" dirty="0" smtClean="0"/>
              <a:t>(Κυρίως εσωτερικές, αλλά και προμηθευτών και 3</a:t>
            </a:r>
            <a:r>
              <a:rPr lang="el-GR" sz="2000" baseline="30000" dirty="0" smtClean="0"/>
              <a:t>ου</a:t>
            </a:r>
            <a:r>
              <a:rPr lang="el-GR" sz="2000" dirty="0" smtClean="0"/>
              <a:t> μέρους).</a:t>
            </a:r>
          </a:p>
          <a:p>
            <a:endParaRPr lang="el-GR" sz="2000" b="1" dirty="0" smtClean="0"/>
          </a:p>
          <a:p>
            <a:endParaRPr lang="el-GR" sz="2000" b="1" dirty="0" smtClean="0"/>
          </a:p>
          <a:p>
            <a:endParaRPr lang="el-GR" sz="2000" b="1" dirty="0" smtClean="0"/>
          </a:p>
          <a:p>
            <a:endParaRPr lang="el-GR" sz="2000" b="1" dirty="0" smtClean="0"/>
          </a:p>
          <a:p>
            <a:endParaRPr lang="el-GR" sz="2000" b="1" dirty="0" smtClean="0"/>
          </a:p>
          <a:p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922114"/>
          </a:xfrm>
        </p:spPr>
        <p:txBody>
          <a:bodyPr/>
          <a:lstStyle/>
          <a:p>
            <a:r>
              <a:rPr lang="en-US" sz="4000" dirty="0" smtClean="0"/>
              <a:t>ISO 10</a:t>
            </a:r>
            <a:r>
              <a:rPr lang="el-GR" sz="4000" dirty="0" smtClean="0"/>
              <a:t>0</a:t>
            </a:r>
            <a:r>
              <a:rPr lang="en-US" sz="4000" dirty="0" smtClean="0"/>
              <a:t>0</a:t>
            </a:r>
            <a:r>
              <a:rPr lang="el-GR" sz="4000" dirty="0" smtClean="0"/>
              <a:t>6</a:t>
            </a:r>
            <a:r>
              <a:rPr lang="en-US" sz="4000" dirty="0" smtClean="0"/>
              <a:t>:200</a:t>
            </a:r>
            <a:r>
              <a:rPr lang="el-GR" sz="4000" dirty="0" smtClean="0"/>
              <a:t>3</a:t>
            </a:r>
            <a:endParaRPr lang="en-US" sz="4000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686800" cy="47525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l-GR" sz="2200" b="1" dirty="0" smtClean="0">
                <a:solidFill>
                  <a:schemeClr val="bg1">
                    <a:lumMod val="65000"/>
                  </a:schemeClr>
                </a:solidFill>
              </a:rPr>
              <a:t>Σκοπός του προτύπου</a:t>
            </a:r>
            <a:endParaRPr lang="en-US" sz="22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l-GR" sz="2200" b="1" dirty="0" smtClean="0"/>
              <a:t>Κατευθυντήριες Οδηγίες</a:t>
            </a:r>
            <a:r>
              <a:rPr lang="el-GR" sz="2200" dirty="0" smtClean="0"/>
              <a:t> (Μη- Πιστοποιούμενο Πρότυπο).</a:t>
            </a:r>
          </a:p>
          <a:p>
            <a:pPr>
              <a:lnSpc>
                <a:spcPct val="90000"/>
              </a:lnSpc>
            </a:pPr>
            <a:r>
              <a:rPr lang="el-GR" sz="2200" b="1" dirty="0" smtClean="0"/>
              <a:t>Εφαρμογή</a:t>
            </a:r>
            <a:r>
              <a:rPr lang="el-GR" sz="2200" dirty="0" smtClean="0"/>
              <a:t> των </a:t>
            </a:r>
            <a:r>
              <a:rPr lang="el-GR" sz="2200" b="1" dirty="0" smtClean="0"/>
              <a:t>αρχών</a:t>
            </a:r>
            <a:r>
              <a:rPr lang="el-GR" sz="2200" dirty="0" smtClean="0"/>
              <a:t> της ποιότητας σε </a:t>
            </a:r>
            <a:r>
              <a:rPr lang="el-GR" sz="2200" b="1" dirty="0" smtClean="0"/>
              <a:t>Έργα.</a:t>
            </a:r>
            <a:endParaRPr lang="en-GB" sz="2200" b="1" dirty="0"/>
          </a:p>
          <a:p>
            <a:pPr>
              <a:lnSpc>
                <a:spcPct val="90000"/>
              </a:lnSpc>
            </a:pPr>
            <a:r>
              <a:rPr lang="el-GR" sz="2200" dirty="0" smtClean="0"/>
              <a:t>Αναδεικνύει  τις </a:t>
            </a:r>
            <a:r>
              <a:rPr lang="el-GR" sz="2200" b="1" dirty="0" smtClean="0"/>
              <a:t>αρχές </a:t>
            </a:r>
            <a:r>
              <a:rPr lang="el-GR" sz="2200" dirty="0" smtClean="0"/>
              <a:t>της</a:t>
            </a:r>
            <a:r>
              <a:rPr lang="el-GR" sz="2200" b="1" dirty="0" smtClean="0"/>
              <a:t> ποιότητας </a:t>
            </a:r>
            <a:r>
              <a:rPr lang="el-GR" sz="2200" dirty="0" smtClean="0"/>
              <a:t>και την </a:t>
            </a:r>
            <a:r>
              <a:rPr lang="el-GR" sz="2200" b="1" dirty="0" smtClean="0"/>
              <a:t>πρακτική εφαρμογή </a:t>
            </a:r>
            <a:r>
              <a:rPr lang="el-GR" sz="2200" dirty="0" smtClean="0"/>
              <a:t>τους,</a:t>
            </a:r>
            <a:r>
              <a:rPr lang="el-GR" sz="2200" b="1" dirty="0" smtClean="0"/>
              <a:t> </a:t>
            </a:r>
            <a:r>
              <a:rPr lang="el-GR" sz="2200" dirty="0" smtClean="0"/>
              <a:t>ώστε </a:t>
            </a:r>
            <a:r>
              <a:rPr lang="el-GR" sz="2200" b="1" dirty="0" smtClean="0"/>
              <a:t>να επιτευχθούν</a:t>
            </a:r>
            <a:r>
              <a:rPr lang="el-GR" sz="2200" dirty="0" smtClean="0"/>
              <a:t> οι </a:t>
            </a:r>
            <a:r>
              <a:rPr lang="el-GR" sz="2200" b="1" dirty="0" smtClean="0"/>
              <a:t>στόχοι ποιότητας </a:t>
            </a:r>
            <a:r>
              <a:rPr lang="el-GR" sz="2200" dirty="0" smtClean="0"/>
              <a:t>σε</a:t>
            </a:r>
            <a:r>
              <a:rPr lang="el-GR" sz="2200" b="1" dirty="0" smtClean="0"/>
              <a:t> Έργα.</a:t>
            </a:r>
            <a:endParaRPr lang="fr-FR" sz="2200" b="1" dirty="0"/>
          </a:p>
          <a:p>
            <a:pPr>
              <a:lnSpc>
                <a:spcPct val="90000"/>
              </a:lnSpc>
            </a:pPr>
            <a:r>
              <a:rPr lang="el-GR" sz="2200" b="1" dirty="0" smtClean="0"/>
              <a:t>Επισημαίνει </a:t>
            </a:r>
            <a:r>
              <a:rPr lang="el-GR" sz="2200" dirty="0" smtClean="0"/>
              <a:t>ότι υπάρχουν </a:t>
            </a:r>
            <a:r>
              <a:rPr lang="el-GR" sz="2200" b="1" dirty="0" smtClean="0"/>
              <a:t>δύο </a:t>
            </a:r>
            <a:r>
              <a:rPr lang="el-GR" sz="2200" b="1" i="1" dirty="0" smtClean="0"/>
              <a:t>πλευρές</a:t>
            </a:r>
            <a:r>
              <a:rPr lang="el-GR" sz="2200" i="1" dirty="0" smtClean="0"/>
              <a:t> – προσεγγίσεις</a:t>
            </a:r>
            <a:r>
              <a:rPr lang="el-GR" sz="2200" dirty="0" smtClean="0"/>
              <a:t> της </a:t>
            </a:r>
            <a:r>
              <a:rPr lang="el-GR" sz="2200" b="1" dirty="0" smtClean="0"/>
              <a:t>Διαχείρισης Ποιότητας </a:t>
            </a:r>
            <a:r>
              <a:rPr lang="el-GR" sz="2200" dirty="0" smtClean="0"/>
              <a:t>σε </a:t>
            </a:r>
            <a:r>
              <a:rPr lang="el-GR" sz="2200" b="1" dirty="0" smtClean="0"/>
              <a:t>Έργα</a:t>
            </a:r>
            <a:r>
              <a:rPr lang="el-GR" sz="2200" dirty="0" smtClean="0"/>
              <a:t> 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200" b="1" i="1" dirty="0" err="1" smtClean="0"/>
              <a:t>Συστημική</a:t>
            </a:r>
            <a:r>
              <a:rPr lang="el-GR" sz="2200" dirty="0" smtClean="0"/>
              <a:t> - των </a:t>
            </a:r>
            <a:r>
              <a:rPr lang="el-GR" sz="2200" b="1" dirty="0" smtClean="0"/>
              <a:t>Διαδικασιών Παραγωγής</a:t>
            </a:r>
            <a:r>
              <a:rPr lang="el-GR" sz="2200" dirty="0" smtClean="0"/>
              <a:t>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200" dirty="0" smtClean="0"/>
              <a:t>Του </a:t>
            </a:r>
            <a:r>
              <a:rPr lang="el-GR" sz="2200" b="1" dirty="0" smtClean="0"/>
              <a:t>Φυσικού Αντικειμένου</a:t>
            </a:r>
          </a:p>
          <a:p>
            <a:pPr>
              <a:lnSpc>
                <a:spcPct val="90000"/>
              </a:lnSpc>
            </a:pPr>
            <a:r>
              <a:rPr lang="el-GR" sz="2200" b="1" dirty="0" smtClean="0"/>
              <a:t>Είναι εξ’ ίσου σημαντικές! 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sz="1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None/>
            </a:pPr>
            <a:endParaRPr lang="el-GR" sz="2000" b="1" dirty="0" smtClean="0"/>
          </a:p>
          <a:p>
            <a:endParaRPr lang="el-GR" sz="2000" b="1" dirty="0" smtClean="0"/>
          </a:p>
          <a:p>
            <a:endParaRPr lang="el-GR" sz="2000" b="1" dirty="0" smtClean="0"/>
          </a:p>
          <a:p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922114"/>
          </a:xfrm>
        </p:spPr>
        <p:txBody>
          <a:bodyPr/>
          <a:lstStyle/>
          <a:p>
            <a:r>
              <a:rPr lang="en-US" sz="4000" dirty="0" smtClean="0"/>
              <a:t>ISO 100</a:t>
            </a:r>
            <a:r>
              <a:rPr lang="el-GR" sz="4000" dirty="0" smtClean="0"/>
              <a:t>6</a:t>
            </a:r>
            <a:r>
              <a:rPr lang="en-US" sz="4000" dirty="0" smtClean="0"/>
              <a:t>:200</a:t>
            </a:r>
            <a:r>
              <a:rPr lang="el-GR" sz="4000" dirty="0" smtClean="0"/>
              <a:t>3</a:t>
            </a:r>
            <a:endParaRPr lang="en-US" sz="4000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686800" cy="4752528"/>
          </a:xfrm>
        </p:spPr>
        <p:txBody>
          <a:bodyPr>
            <a:normAutofit/>
          </a:bodyPr>
          <a:lstStyle/>
          <a:p>
            <a:pPr eaLnBrk="0" hangingPunct="0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l-GR" sz="2200" b="1" dirty="0" smtClean="0">
                <a:solidFill>
                  <a:schemeClr val="bg1">
                    <a:lumMod val="65000"/>
                  </a:schemeClr>
                </a:solidFill>
              </a:rPr>
              <a:t>Ιδιαίτερα χαρακτηριστικά της μεθόδου παραγωγής &lt;</a:t>
            </a:r>
            <a:r>
              <a:rPr lang="el-GR" sz="2200" b="1" i="1" dirty="0" smtClean="0">
                <a:solidFill>
                  <a:schemeClr val="bg1">
                    <a:lumMod val="65000"/>
                  </a:schemeClr>
                </a:solidFill>
              </a:rPr>
              <a:t>ως Έργο&gt;</a:t>
            </a:r>
            <a:endParaRPr lang="en-US" sz="2200" b="1" i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l-GR" sz="2000" b="1" dirty="0" smtClean="0"/>
              <a:t>Μοναδικά</a:t>
            </a:r>
            <a:r>
              <a:rPr lang="el-GR" sz="2000" dirty="0" smtClean="0"/>
              <a:t>, μη- επαναλαμβανόμενα</a:t>
            </a:r>
            <a:r>
              <a:rPr lang="el-GR" sz="2000" b="1" dirty="0" smtClean="0"/>
              <a:t>  στάδια παραγωγής</a:t>
            </a:r>
            <a:r>
              <a:rPr lang="el-GR" sz="2000" dirty="0" smtClean="0"/>
              <a:t>, με </a:t>
            </a:r>
            <a:r>
              <a:rPr lang="el-GR" sz="2000" b="1" dirty="0" smtClean="0"/>
              <a:t>ιδιαίτερες διεργασίες </a:t>
            </a:r>
            <a:r>
              <a:rPr lang="el-GR" sz="2000" dirty="0" smtClean="0"/>
              <a:t>και</a:t>
            </a:r>
            <a:r>
              <a:rPr lang="el-GR" sz="2000" b="1" dirty="0" smtClean="0"/>
              <a:t> δραστηριότητες.</a:t>
            </a:r>
            <a:endParaRPr lang="el-GR" sz="2000" dirty="0" smtClean="0"/>
          </a:p>
          <a:p>
            <a:pPr>
              <a:lnSpc>
                <a:spcPct val="90000"/>
              </a:lnSpc>
            </a:pPr>
            <a:r>
              <a:rPr lang="el-GR" sz="2000" dirty="0" smtClean="0"/>
              <a:t>Παρουσία </a:t>
            </a:r>
            <a:r>
              <a:rPr lang="el-GR" sz="2000" b="1" dirty="0" smtClean="0"/>
              <a:t>Κινδύνων</a:t>
            </a:r>
            <a:r>
              <a:rPr lang="el-GR" sz="2000" dirty="0" smtClean="0"/>
              <a:t> και </a:t>
            </a:r>
            <a:r>
              <a:rPr lang="el-GR" sz="2000" b="1" dirty="0" smtClean="0"/>
              <a:t>Αβεβαιότητας.</a:t>
            </a:r>
          </a:p>
          <a:p>
            <a:pPr>
              <a:lnSpc>
                <a:spcPct val="90000"/>
              </a:lnSpc>
            </a:pPr>
            <a:r>
              <a:rPr lang="el-GR" sz="2000" b="1" dirty="0" smtClean="0"/>
              <a:t>Προγραμματισμένη </a:t>
            </a:r>
            <a:r>
              <a:rPr lang="el-GR" sz="2000" dirty="0" smtClean="0"/>
              <a:t>ημερομηνία</a:t>
            </a:r>
            <a:r>
              <a:rPr lang="el-GR" sz="2000" b="1" dirty="0" smtClean="0"/>
              <a:t> Αρχής </a:t>
            </a:r>
            <a:r>
              <a:rPr lang="el-GR" sz="2000" dirty="0" smtClean="0"/>
              <a:t>και</a:t>
            </a:r>
            <a:r>
              <a:rPr lang="el-GR" sz="2000" b="1" dirty="0" smtClean="0"/>
              <a:t> Τέλους.</a:t>
            </a:r>
          </a:p>
          <a:p>
            <a:pPr>
              <a:lnSpc>
                <a:spcPct val="90000"/>
              </a:lnSpc>
            </a:pPr>
            <a:r>
              <a:rPr lang="el-GR" sz="2000" dirty="0" smtClean="0"/>
              <a:t>Σαφώς (;)</a:t>
            </a:r>
            <a:r>
              <a:rPr lang="el-GR" sz="2000" b="1" dirty="0" smtClean="0"/>
              <a:t> προσδιορισμένο Κόστος </a:t>
            </a:r>
            <a:r>
              <a:rPr lang="el-GR" sz="2000" dirty="0" smtClean="0"/>
              <a:t>και</a:t>
            </a:r>
            <a:r>
              <a:rPr lang="el-GR" sz="2000" b="1" dirty="0" smtClean="0"/>
              <a:t> Δεσμεύσεις </a:t>
            </a:r>
            <a:r>
              <a:rPr lang="el-GR" sz="2000" dirty="0" smtClean="0"/>
              <a:t>για τους </a:t>
            </a:r>
            <a:r>
              <a:rPr lang="el-GR" sz="2000" b="1" dirty="0" smtClean="0"/>
              <a:t>Πόρους.</a:t>
            </a:r>
          </a:p>
          <a:p>
            <a:pPr>
              <a:lnSpc>
                <a:spcPct val="90000"/>
              </a:lnSpc>
            </a:pPr>
            <a:r>
              <a:rPr lang="el-GR" sz="2000" dirty="0" smtClean="0"/>
              <a:t>Σαφώς (;)</a:t>
            </a:r>
            <a:r>
              <a:rPr lang="el-GR" sz="2000" b="1" dirty="0" smtClean="0"/>
              <a:t> προσδιορισμένοι Στόχοι </a:t>
            </a:r>
            <a:r>
              <a:rPr lang="el-GR" sz="2000" dirty="0" smtClean="0"/>
              <a:t>και</a:t>
            </a:r>
            <a:r>
              <a:rPr lang="el-GR" sz="2000" b="1" dirty="0" smtClean="0"/>
              <a:t> </a:t>
            </a:r>
            <a:r>
              <a:rPr lang="el-GR" sz="2000" dirty="0" smtClean="0"/>
              <a:t>(ελάχιστες ;)</a:t>
            </a:r>
            <a:r>
              <a:rPr lang="el-GR" sz="2000" b="1" dirty="0" smtClean="0"/>
              <a:t> Απαιτήσεις </a:t>
            </a:r>
            <a:r>
              <a:rPr lang="el-GR" sz="2000" dirty="0" smtClean="0"/>
              <a:t>– Προδιαγραφές (π.χ. Ποιότητας).</a:t>
            </a:r>
          </a:p>
          <a:p>
            <a:pPr>
              <a:lnSpc>
                <a:spcPct val="90000"/>
              </a:lnSpc>
            </a:pPr>
            <a:r>
              <a:rPr lang="el-GR" sz="2000" b="1" dirty="0" smtClean="0"/>
              <a:t> </a:t>
            </a:r>
            <a:r>
              <a:rPr lang="el-GR" sz="2000" dirty="0" smtClean="0"/>
              <a:t>Η</a:t>
            </a:r>
            <a:r>
              <a:rPr lang="el-GR" sz="2000" b="1" dirty="0" smtClean="0"/>
              <a:t> Ομάδα Έργου </a:t>
            </a:r>
            <a:r>
              <a:rPr lang="el-GR" sz="2000" dirty="0" smtClean="0"/>
              <a:t>αποτελείται από </a:t>
            </a:r>
            <a:r>
              <a:rPr lang="el-GR" sz="2000" b="1" dirty="0" smtClean="0"/>
              <a:t>μέλη , </a:t>
            </a:r>
            <a:r>
              <a:rPr lang="el-GR" sz="2000" dirty="0" smtClean="0"/>
              <a:t>τα οποία </a:t>
            </a:r>
            <a:r>
              <a:rPr lang="el-GR" sz="2000" b="1" dirty="0" smtClean="0"/>
              <a:t>προσωρινώς ανήκουν </a:t>
            </a:r>
            <a:r>
              <a:rPr lang="el-GR" sz="2000" dirty="0" smtClean="0"/>
              <a:t>(;)</a:t>
            </a:r>
            <a:r>
              <a:rPr lang="el-GR" sz="2000" b="1" dirty="0" smtClean="0"/>
              <a:t>  </a:t>
            </a:r>
            <a:r>
              <a:rPr lang="el-GR" sz="2000" dirty="0" smtClean="0"/>
              <a:t>σε αυτή και είναι </a:t>
            </a:r>
            <a:r>
              <a:rPr lang="el-GR" sz="2000" b="1" dirty="0" smtClean="0"/>
              <a:t>πιθανό</a:t>
            </a:r>
            <a:r>
              <a:rPr lang="el-GR" sz="2000" dirty="0" smtClean="0"/>
              <a:t> να </a:t>
            </a:r>
            <a:r>
              <a:rPr lang="el-GR" sz="2000" b="1" dirty="0" smtClean="0"/>
              <a:t>μεταβάλλεται</a:t>
            </a:r>
            <a:r>
              <a:rPr lang="el-GR" sz="2000" dirty="0" smtClean="0"/>
              <a:t> κατά τη διάρκεια του Έργου.</a:t>
            </a:r>
          </a:p>
          <a:p>
            <a:pPr>
              <a:lnSpc>
                <a:spcPct val="90000"/>
              </a:lnSpc>
            </a:pPr>
            <a:r>
              <a:rPr lang="el-GR" sz="2000" dirty="0" smtClean="0"/>
              <a:t>Υπάρχει σαφής (;) </a:t>
            </a:r>
            <a:r>
              <a:rPr lang="el-GR" sz="2000" b="1" dirty="0" smtClean="0"/>
              <a:t>διάκριση</a:t>
            </a:r>
            <a:r>
              <a:rPr lang="el-GR" sz="2000" dirty="0" smtClean="0"/>
              <a:t> μεταξύ του </a:t>
            </a:r>
            <a:r>
              <a:rPr lang="el-GR" sz="2000" b="1" dirty="0" smtClean="0"/>
              <a:t>Μόνιμου Οργανισμού </a:t>
            </a:r>
            <a:r>
              <a:rPr lang="el-GR" sz="2000" dirty="0" smtClean="0"/>
              <a:t>(και της οργανωτικής του διάρθρωσης) και της </a:t>
            </a:r>
            <a:r>
              <a:rPr lang="el-GR" sz="2000" b="1" dirty="0" smtClean="0"/>
              <a:t>προσωρινής</a:t>
            </a:r>
            <a:r>
              <a:rPr lang="el-GR" sz="2000" dirty="0" smtClean="0"/>
              <a:t> </a:t>
            </a:r>
            <a:r>
              <a:rPr lang="el-GR" sz="2000" b="1" dirty="0" smtClean="0"/>
              <a:t>Ομάδας Έργου</a:t>
            </a:r>
            <a:r>
              <a:rPr lang="el-GR" sz="2000" dirty="0" smtClean="0"/>
              <a:t> (και της ιδιαίτερης της διάρθρωσης).   </a:t>
            </a:r>
          </a:p>
          <a:p>
            <a:pPr>
              <a:lnSpc>
                <a:spcPct val="90000"/>
              </a:lnSpc>
            </a:pPr>
            <a:endParaRPr lang="en-US" sz="2000" b="1" dirty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endParaRPr lang="el-GR" sz="2000" b="1" dirty="0" smtClean="0"/>
          </a:p>
          <a:p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922114"/>
          </a:xfrm>
        </p:spPr>
        <p:txBody>
          <a:bodyPr/>
          <a:lstStyle/>
          <a:p>
            <a:r>
              <a:rPr lang="en-US" sz="4000" dirty="0" smtClean="0"/>
              <a:t>ISO </a:t>
            </a:r>
            <a:r>
              <a:rPr lang="en-US" sz="4000" dirty="0" smtClean="0"/>
              <a:t>100</a:t>
            </a:r>
            <a:r>
              <a:rPr lang="el-GR" sz="4000" dirty="0" smtClean="0"/>
              <a:t>06</a:t>
            </a:r>
            <a:r>
              <a:rPr lang="en-US" sz="4000" dirty="0" smtClean="0"/>
              <a:t>:200</a:t>
            </a:r>
            <a:r>
              <a:rPr lang="el-GR" sz="4000" dirty="0" smtClean="0"/>
              <a:t>3</a:t>
            </a:r>
            <a:endParaRPr lang="en-US" sz="4000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686800" cy="3672408"/>
          </a:xfrm>
        </p:spPr>
        <p:txBody>
          <a:bodyPr>
            <a:normAutofit lnSpcReduction="10000"/>
          </a:bodyPr>
          <a:lstStyle/>
          <a:p>
            <a:pPr eaLnBrk="0" hangingPunct="0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l-GR" sz="2400" b="1" dirty="0" smtClean="0">
                <a:solidFill>
                  <a:schemeClr val="bg1">
                    <a:lumMod val="65000"/>
                  </a:schemeClr>
                </a:solidFill>
              </a:rPr>
              <a:t>Ορθή προσέγγιση της μεθόδου παραγωγής  μελέτης &lt;</a:t>
            </a:r>
            <a:r>
              <a:rPr lang="el-GR" sz="2400" b="1" i="1" dirty="0" smtClean="0">
                <a:solidFill>
                  <a:schemeClr val="bg1">
                    <a:lumMod val="65000"/>
                  </a:schemeClr>
                </a:solidFill>
              </a:rPr>
              <a:t>ως Έργο&gt;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l-GR" sz="22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US" sz="2200" b="1" i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l-GR" sz="2400" dirty="0" smtClean="0"/>
              <a:t>Μέσω</a:t>
            </a:r>
            <a:r>
              <a:rPr lang="el-GR" sz="2400" b="1" dirty="0" smtClean="0"/>
              <a:t> Φάσεων </a:t>
            </a:r>
            <a:r>
              <a:rPr lang="el-GR" sz="2400" dirty="0" smtClean="0"/>
              <a:t>– χρονικής αλληλουχίας. </a:t>
            </a:r>
            <a:r>
              <a:rPr lang="el-GR" sz="2400" u="sng" dirty="0" smtClean="0"/>
              <a:t>Ενδεικτικώς</a:t>
            </a:r>
            <a:r>
              <a:rPr lang="el-GR" sz="2400" dirty="0" smtClean="0"/>
              <a:t>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400" i="1" dirty="0" smtClean="0"/>
              <a:t>Προετοιμασία  </a:t>
            </a:r>
            <a:r>
              <a:rPr lang="el-GR" sz="2000" i="1" dirty="0" smtClean="0"/>
              <a:t>–  Καταγραφή απαιτήσεων –  Συλλογή δεδομένων…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400" i="1" dirty="0" smtClean="0"/>
              <a:t>Λύση  </a:t>
            </a:r>
            <a:r>
              <a:rPr lang="el-GR" sz="2000" i="1" dirty="0" smtClean="0"/>
              <a:t>–  Επεξεργασία απαιτήσεων –  Αξιοποίηση δεδομένων…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400" i="1" dirty="0" smtClean="0"/>
              <a:t>Επίλυση  </a:t>
            </a:r>
            <a:r>
              <a:rPr lang="el-GR" sz="2000" i="1" dirty="0" smtClean="0"/>
              <a:t>–  Επαλήθευση* –  Υπολογισμοί και έλεγχος…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400" i="1" dirty="0" smtClean="0"/>
              <a:t>Παραγωγή  </a:t>
            </a:r>
            <a:r>
              <a:rPr lang="el-GR" sz="2000" i="1" dirty="0" smtClean="0"/>
              <a:t>–  Σχέδια, Οδηγίες, Προδιαγραφές και έλεγχος…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400" i="1" dirty="0" smtClean="0"/>
              <a:t>Κλείσιμο  </a:t>
            </a:r>
            <a:r>
              <a:rPr lang="el-GR" sz="2000" i="1" dirty="0" smtClean="0"/>
              <a:t>–  Διαβίβαση μελέτης – Ανάδραση – Μάθηση* …</a:t>
            </a:r>
          </a:p>
          <a:p>
            <a:pPr>
              <a:lnSpc>
                <a:spcPct val="90000"/>
              </a:lnSpc>
              <a:buNone/>
            </a:pPr>
            <a:r>
              <a:rPr lang="el-GR" sz="2000" b="1" dirty="0" smtClean="0"/>
              <a:t> </a:t>
            </a:r>
          </a:p>
          <a:p>
            <a:pPr>
              <a:lnSpc>
                <a:spcPct val="90000"/>
              </a:lnSpc>
              <a:buNone/>
            </a:pPr>
            <a:endParaRPr lang="en-US" sz="2000" b="1" dirty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endParaRPr lang="el-GR" sz="2000" b="1" dirty="0" smtClean="0"/>
          </a:p>
          <a:p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922114"/>
          </a:xfrm>
        </p:spPr>
        <p:txBody>
          <a:bodyPr/>
          <a:lstStyle/>
          <a:p>
            <a:r>
              <a:rPr lang="en-US" sz="4000" dirty="0" smtClean="0"/>
              <a:t>ISO </a:t>
            </a:r>
            <a:r>
              <a:rPr lang="en-US" sz="4000" dirty="0" smtClean="0"/>
              <a:t>100</a:t>
            </a:r>
            <a:r>
              <a:rPr lang="el-GR" sz="4000" dirty="0" smtClean="0"/>
              <a:t>06</a:t>
            </a:r>
            <a:r>
              <a:rPr lang="en-US" sz="4000" dirty="0" smtClean="0"/>
              <a:t>:200</a:t>
            </a:r>
            <a:r>
              <a:rPr lang="el-GR" sz="4000" dirty="0" smtClean="0"/>
              <a:t>3</a:t>
            </a:r>
            <a:endParaRPr lang="en-US" sz="4000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686800" cy="4464496"/>
          </a:xfrm>
        </p:spPr>
        <p:txBody>
          <a:bodyPr>
            <a:normAutofit/>
          </a:bodyPr>
          <a:lstStyle/>
          <a:p>
            <a:pPr eaLnBrk="0" hangingPunct="0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l-GR" sz="2400" b="1" dirty="0" smtClean="0">
                <a:solidFill>
                  <a:schemeClr val="bg1">
                    <a:lumMod val="65000"/>
                  </a:schemeClr>
                </a:solidFill>
              </a:rPr>
              <a:t>Ορθή προσέγγιση της μεθόδου παραγωγής  μελέτης &lt;</a:t>
            </a:r>
            <a:r>
              <a:rPr lang="el-GR" sz="2400" b="1" i="1" dirty="0" smtClean="0">
                <a:solidFill>
                  <a:schemeClr val="bg1">
                    <a:lumMod val="65000"/>
                  </a:schemeClr>
                </a:solidFill>
              </a:rPr>
              <a:t>ως Έργο&gt;</a:t>
            </a:r>
            <a:r>
              <a:rPr lang="el-GR" sz="2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US" sz="2400" b="1" i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l-GR" sz="2400" dirty="0" smtClean="0"/>
              <a:t>Μέσω</a:t>
            </a:r>
            <a:r>
              <a:rPr lang="el-GR" sz="2400" b="1" dirty="0" smtClean="0"/>
              <a:t> </a:t>
            </a:r>
            <a:r>
              <a:rPr lang="el-GR" sz="2400" b="1" dirty="0" err="1" smtClean="0"/>
              <a:t>Διεργασιακής</a:t>
            </a:r>
            <a:r>
              <a:rPr lang="el-GR" sz="2400" b="1" dirty="0" smtClean="0"/>
              <a:t> προσέγγισης</a:t>
            </a:r>
            <a:r>
              <a:rPr lang="el-GR" sz="2400" dirty="0" smtClean="0"/>
              <a:t> σε κάθε Φάση. </a:t>
            </a:r>
            <a:r>
              <a:rPr lang="el-GR" sz="2400" u="sng" dirty="0" smtClean="0"/>
              <a:t>Ενδεικτικώς</a:t>
            </a:r>
            <a:r>
              <a:rPr lang="el-GR" sz="2400" dirty="0" smtClean="0"/>
              <a:t>: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400" dirty="0" smtClean="0"/>
              <a:t>Στρατηγικές Διεργασίες </a:t>
            </a:r>
            <a:r>
              <a:rPr lang="el-GR" sz="2000" dirty="0" smtClean="0"/>
              <a:t>– </a:t>
            </a:r>
            <a:r>
              <a:rPr lang="el-GR" sz="2000" i="1" dirty="0" smtClean="0"/>
              <a:t>Περίγυρος</a:t>
            </a:r>
            <a:r>
              <a:rPr lang="el-GR" sz="2000" dirty="0" smtClean="0"/>
              <a:t> – Μόνιμος (οι) Οργανισμός (οι)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400" dirty="0" smtClean="0"/>
              <a:t>Διεργασίες Επίτευξης Στόχων  </a:t>
            </a:r>
            <a:r>
              <a:rPr lang="el-GR" sz="2000" dirty="0" smtClean="0"/>
              <a:t>- Χρόνος – Κόστος - Προδιαγραφές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400" dirty="0" smtClean="0"/>
              <a:t>Διεργασίες Διαχείρισης Πόρων </a:t>
            </a:r>
            <a:r>
              <a:rPr lang="el-GR" sz="2000" dirty="0" smtClean="0"/>
              <a:t>– Άνθρωποι – </a:t>
            </a:r>
            <a:r>
              <a:rPr lang="el-GR" sz="2000" i="1" dirty="0" smtClean="0"/>
              <a:t>Υλικά – Προμηθευτές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400" dirty="0" smtClean="0"/>
              <a:t>Διεργασίες Παραγωγής </a:t>
            </a:r>
            <a:r>
              <a:rPr lang="el-GR" sz="2000" dirty="0" smtClean="0"/>
              <a:t>&amp;</a:t>
            </a:r>
            <a:r>
              <a:rPr lang="el-GR" sz="2400" dirty="0" smtClean="0"/>
              <a:t> Επαλήθευσης  </a:t>
            </a:r>
            <a:r>
              <a:rPr lang="el-GR" sz="2000" dirty="0" smtClean="0"/>
              <a:t>- Σχεδίαση , Υπολογισμοί 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400" dirty="0" smtClean="0"/>
              <a:t>Διεργασίες Ενσωμάτωσης Απαιτήσεων </a:t>
            </a:r>
            <a:r>
              <a:rPr lang="el-GR" sz="2000" dirty="0" smtClean="0"/>
              <a:t>– </a:t>
            </a:r>
            <a:r>
              <a:rPr lang="el-GR" sz="2000" i="1" dirty="0" smtClean="0"/>
              <a:t>Προσμονές</a:t>
            </a:r>
            <a:r>
              <a:rPr lang="el-GR" sz="2000" dirty="0" smtClean="0"/>
              <a:t> - Αλλαγές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400" dirty="0" smtClean="0"/>
              <a:t>Διεργασίες Διαχείρισης Ενδιαφερομένων Μερών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400" dirty="0" smtClean="0"/>
              <a:t>Διεργασίες Διαχείρισης Κινδύνων</a:t>
            </a:r>
            <a:r>
              <a:rPr lang="el-GR" sz="3100" dirty="0" smtClean="0"/>
              <a:t> </a:t>
            </a:r>
            <a:r>
              <a:rPr lang="el-GR" sz="2000" dirty="0" smtClean="0"/>
              <a:t>– Καταγραφή - Παρακολούθηση</a:t>
            </a:r>
            <a:r>
              <a:rPr lang="el-GR" sz="3100" dirty="0" smtClean="0"/>
              <a:t>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el-GR" sz="26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el-GR" sz="2400" dirty="0" smtClean="0"/>
          </a:p>
          <a:p>
            <a:pPr lvl="1">
              <a:lnSpc>
                <a:spcPct val="90000"/>
              </a:lnSpc>
              <a:buNone/>
            </a:pPr>
            <a:endParaRPr lang="el-GR" sz="24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el-GR" sz="2000" dirty="0" smtClean="0"/>
          </a:p>
          <a:p>
            <a:pPr>
              <a:lnSpc>
                <a:spcPct val="90000"/>
              </a:lnSpc>
              <a:buNone/>
            </a:pPr>
            <a:endParaRPr lang="en-US" sz="2000" b="1" dirty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endParaRPr lang="el-GR" sz="2000" b="1" dirty="0" smtClean="0"/>
          </a:p>
          <a:p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922114"/>
          </a:xfrm>
        </p:spPr>
        <p:txBody>
          <a:bodyPr/>
          <a:lstStyle/>
          <a:p>
            <a:r>
              <a:rPr lang="en-US" sz="4000" dirty="0" smtClean="0"/>
              <a:t>ISO 100</a:t>
            </a:r>
            <a:r>
              <a:rPr lang="el-GR" sz="4000" dirty="0" smtClean="0"/>
              <a:t>6</a:t>
            </a:r>
            <a:r>
              <a:rPr lang="en-US" sz="4000" dirty="0" smtClean="0"/>
              <a:t>:200</a:t>
            </a:r>
            <a:r>
              <a:rPr lang="el-GR" sz="4000" dirty="0" smtClean="0"/>
              <a:t>3</a:t>
            </a:r>
            <a:endParaRPr lang="en-US" sz="4000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686800" cy="3456384"/>
          </a:xfrm>
        </p:spPr>
        <p:txBody>
          <a:bodyPr>
            <a:normAutofit/>
          </a:bodyPr>
          <a:lstStyle/>
          <a:p>
            <a:pPr eaLnBrk="0" hangingPunct="0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l-GR" sz="2400" b="1" dirty="0" smtClean="0">
                <a:solidFill>
                  <a:schemeClr val="bg1">
                    <a:lumMod val="65000"/>
                  </a:schemeClr>
                </a:solidFill>
              </a:rPr>
              <a:t>Ορθή προσέγγιση της μεθόδου παραγωγής  μελέτης &lt;</a:t>
            </a:r>
            <a:r>
              <a:rPr lang="el-GR" sz="2400" b="1" i="1" dirty="0" smtClean="0">
                <a:solidFill>
                  <a:schemeClr val="bg1">
                    <a:lumMod val="65000"/>
                  </a:schemeClr>
                </a:solidFill>
              </a:rPr>
              <a:t>ως Έργο&gt;</a:t>
            </a:r>
            <a:r>
              <a:rPr lang="el-GR" sz="26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en-US" sz="2600" b="1" i="1" dirty="0">
              <a:solidFill>
                <a:schemeClr val="bg1">
                  <a:lumMod val="65000"/>
                </a:schemeClr>
              </a:solidFill>
            </a:endParaRPr>
          </a:p>
          <a:p>
            <a:pPr lvl="1">
              <a:lnSpc>
                <a:spcPct val="90000"/>
              </a:lnSpc>
              <a:buNone/>
            </a:pPr>
            <a:endParaRPr lang="el-GR" sz="2000" dirty="0" smtClean="0"/>
          </a:p>
          <a:p>
            <a:pPr>
              <a:lnSpc>
                <a:spcPct val="90000"/>
              </a:lnSpc>
            </a:pPr>
            <a:r>
              <a:rPr lang="el-GR" sz="2400" dirty="0" smtClean="0"/>
              <a:t>Με </a:t>
            </a:r>
            <a:r>
              <a:rPr lang="el-GR" sz="2400" b="1" dirty="0" smtClean="0"/>
              <a:t>ιδιαίτερες</a:t>
            </a:r>
            <a:r>
              <a:rPr lang="el-GR" sz="2400" dirty="0" smtClean="0"/>
              <a:t> Διεργασίες για το </a:t>
            </a:r>
            <a:r>
              <a:rPr lang="en-US" sz="2400" b="1" dirty="0" smtClean="0"/>
              <a:t>Project Management </a:t>
            </a:r>
            <a:r>
              <a:rPr lang="el-GR" sz="2400" dirty="0" smtClean="0"/>
              <a:t>*, το οποίο δεν πρέπει  να συγχέεται με την παραγωγή του φυσικού αντικειμένου. 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Συνδέοντας το </a:t>
            </a:r>
            <a:r>
              <a:rPr lang="el-GR" sz="2400" b="1" i="1" dirty="0" smtClean="0"/>
              <a:t>Σύστημα για την ποιότητα</a:t>
            </a:r>
            <a:r>
              <a:rPr lang="el-GR" sz="2400" dirty="0" smtClean="0"/>
              <a:t> του </a:t>
            </a:r>
            <a:r>
              <a:rPr lang="el-GR" sz="2400" b="1" dirty="0" smtClean="0"/>
              <a:t>Μόνιμου Οργανισμού </a:t>
            </a:r>
            <a:r>
              <a:rPr lang="el-GR" sz="2400" dirty="0" smtClean="0"/>
              <a:t>με το </a:t>
            </a:r>
            <a:r>
              <a:rPr lang="el-GR" sz="2400" b="1" i="1" dirty="0" smtClean="0"/>
              <a:t>Πρόγραμμα για την ποιότητα </a:t>
            </a:r>
            <a:r>
              <a:rPr lang="el-GR" sz="2400" dirty="0" smtClean="0"/>
              <a:t>του</a:t>
            </a:r>
            <a:r>
              <a:rPr lang="el-GR" sz="2400" b="1" dirty="0" smtClean="0"/>
              <a:t> Έργου.</a:t>
            </a:r>
            <a:r>
              <a:rPr lang="el-GR" sz="2000" b="1" dirty="0" smtClean="0"/>
              <a:t>  </a:t>
            </a:r>
          </a:p>
          <a:p>
            <a:pPr>
              <a:lnSpc>
                <a:spcPct val="90000"/>
              </a:lnSpc>
              <a:buNone/>
            </a:pPr>
            <a:endParaRPr lang="en-US" sz="2000" b="1" dirty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endParaRPr lang="el-GR" sz="2000" b="1" dirty="0" smtClean="0"/>
          </a:p>
          <a:p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922114"/>
          </a:xfrm>
        </p:spPr>
        <p:txBody>
          <a:bodyPr/>
          <a:lstStyle/>
          <a:p>
            <a:r>
              <a:rPr lang="el-GR" sz="4000" dirty="0" smtClean="0"/>
              <a:t>Εγχειρίδιο έργου –</a:t>
            </a:r>
            <a:r>
              <a:rPr lang="en-US" sz="4000" dirty="0" smtClean="0"/>
              <a:t> Project Handbook</a:t>
            </a:r>
            <a:r>
              <a:rPr lang="el-GR" sz="4000" dirty="0" smtClean="0"/>
              <a:t> </a:t>
            </a:r>
            <a:endParaRPr lang="en-US" sz="4000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686800" cy="5256584"/>
          </a:xfrm>
        </p:spPr>
        <p:txBody>
          <a:bodyPr>
            <a:normAutofit/>
          </a:bodyPr>
          <a:lstStyle/>
          <a:p>
            <a:pPr eaLnBrk="0" hangingPunct="0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l-GR" sz="2400" b="1" dirty="0" smtClean="0">
                <a:solidFill>
                  <a:schemeClr val="bg1">
                    <a:lumMod val="65000"/>
                  </a:schemeClr>
                </a:solidFill>
              </a:rPr>
              <a:t>Ενδεικτικά Περιεχόμενα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- </a:t>
            </a:r>
            <a:r>
              <a:rPr lang="el-GR" sz="2400" b="1" dirty="0" smtClean="0">
                <a:solidFill>
                  <a:schemeClr val="bg1">
                    <a:lumMod val="65000"/>
                  </a:schemeClr>
                </a:solidFill>
              </a:rPr>
              <a:t> ΕΓΓΡΑΦΑ  </a:t>
            </a:r>
            <a:endParaRPr lang="en-US" sz="2400" b="1" i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l-GR" sz="2400" dirty="0" smtClean="0"/>
              <a:t>ΛΙΣΤΑ ΔΙΑΝΟΜΗΣ 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ΑΝΑΘΕΣΗ </a:t>
            </a:r>
            <a:r>
              <a:rPr lang="el-GR" sz="2000" dirty="0" smtClean="0"/>
              <a:t>(Συμπύκνωση της Σύμβασης  με Διευκρινίσεις) 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ΣΤΟΧΟΙ του Έργου </a:t>
            </a:r>
            <a:r>
              <a:rPr lang="el-GR" sz="2000" dirty="0" smtClean="0"/>
              <a:t>(Συμπύκνωση της Σύμβασης)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ΕΚΘΕΣΗ ΟΛΟΚΛΗΡΩΣΗΣ </a:t>
            </a:r>
            <a:r>
              <a:rPr lang="el-GR" sz="2000" dirty="0" smtClean="0"/>
              <a:t>(Με βάση τους Στόχους)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XRONIKA </a:t>
            </a:r>
            <a:r>
              <a:rPr lang="el-GR" sz="2400" dirty="0" smtClean="0"/>
              <a:t>ΟΡΟΣΗΜΑ </a:t>
            </a:r>
            <a:r>
              <a:rPr lang="el-GR" sz="2000" dirty="0" smtClean="0"/>
              <a:t>(Παραδόσεις ενδιάμεσων σταδίων)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ΑΝΑΛΥΣΗ ΕΝΔΙΑΦΕΡΟΜΕΝΩΝ ΜΕΡΩΝ </a:t>
            </a:r>
            <a:r>
              <a:rPr lang="el-GR" sz="2000" dirty="0" smtClean="0"/>
              <a:t>(Κίνδυνοι και Διαχείριση)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ΔΙΑΓΡΑΜΜΑ ΟΡΓΑΝΙΣΜΟΥ του Έργου 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ΑΝΑΛΥΣΗ ΦΑΣΕΩΝ «ΠΡ</a:t>
            </a:r>
            <a:r>
              <a:rPr lang="en-GB" sz="2400" dirty="0" smtClean="0"/>
              <a:t>O</a:t>
            </a:r>
            <a:r>
              <a:rPr lang="el-GR" sz="2400" dirty="0" smtClean="0"/>
              <a:t> του Έργου » και «ΜΕΤΑ την ΟΛΟΚΛΗΡΩΣΗ του Έργου »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ΑΝΑΛΥΣΗ ΕΡΓΟΥ σε ΦΑΣΕΙΣ / ΔΙΕΡΓΑΣΙΕΣ </a:t>
            </a:r>
            <a:r>
              <a:rPr lang="el-GR" sz="2000" dirty="0" smtClean="0"/>
              <a:t>– </a:t>
            </a:r>
            <a:r>
              <a:rPr lang="en-US" sz="2000" b="1" dirty="0" smtClean="0"/>
              <a:t>W</a:t>
            </a:r>
            <a:r>
              <a:rPr lang="en-US" sz="2000" dirty="0" smtClean="0"/>
              <a:t>ork </a:t>
            </a:r>
            <a:r>
              <a:rPr lang="en-US" sz="2000" b="1" dirty="0" smtClean="0"/>
              <a:t>B</a:t>
            </a:r>
            <a:r>
              <a:rPr lang="en-US" sz="2000" dirty="0" smtClean="0"/>
              <a:t>reakdown </a:t>
            </a:r>
            <a:r>
              <a:rPr lang="en-US" sz="2000" b="1" dirty="0" smtClean="0"/>
              <a:t>S</a:t>
            </a:r>
            <a:r>
              <a:rPr lang="en-US" sz="2000" dirty="0" smtClean="0"/>
              <a:t>tructure</a:t>
            </a:r>
            <a:endParaRPr lang="el-GR" sz="2000" dirty="0" smtClean="0"/>
          </a:p>
          <a:p>
            <a:pPr>
              <a:lnSpc>
                <a:spcPct val="90000"/>
              </a:lnSpc>
            </a:pPr>
            <a:endParaRPr lang="el-GR" sz="2400" dirty="0" smtClean="0"/>
          </a:p>
          <a:p>
            <a:pPr lvl="1">
              <a:lnSpc>
                <a:spcPct val="90000"/>
              </a:lnSpc>
              <a:buNone/>
            </a:pPr>
            <a:endParaRPr lang="el-GR" sz="2600" dirty="0" smtClean="0"/>
          </a:p>
          <a:p>
            <a:pPr lvl="1">
              <a:lnSpc>
                <a:spcPct val="90000"/>
              </a:lnSpc>
              <a:buNone/>
            </a:pPr>
            <a:endParaRPr lang="el-GR" sz="2400" dirty="0" smtClean="0"/>
          </a:p>
          <a:p>
            <a:pPr lvl="1">
              <a:lnSpc>
                <a:spcPct val="90000"/>
              </a:lnSpc>
              <a:buNone/>
            </a:pPr>
            <a:endParaRPr lang="el-GR" sz="2400" dirty="0" smtClean="0"/>
          </a:p>
          <a:p>
            <a:pPr lvl="1">
              <a:lnSpc>
                <a:spcPct val="90000"/>
              </a:lnSpc>
              <a:buNone/>
            </a:pPr>
            <a:endParaRPr lang="el-GR" sz="2000" dirty="0" smtClean="0"/>
          </a:p>
          <a:p>
            <a:pPr>
              <a:lnSpc>
                <a:spcPct val="90000"/>
              </a:lnSpc>
              <a:buNone/>
            </a:pPr>
            <a:endParaRPr lang="en-US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endParaRPr lang="el-GR" sz="2000" b="1" dirty="0" smtClean="0"/>
          </a:p>
          <a:p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922114"/>
          </a:xfrm>
        </p:spPr>
        <p:txBody>
          <a:bodyPr/>
          <a:lstStyle/>
          <a:p>
            <a:r>
              <a:rPr lang="el-GR" sz="4000" dirty="0" smtClean="0"/>
              <a:t>Εγχειρίδιο έργου –</a:t>
            </a:r>
            <a:r>
              <a:rPr lang="en-US" sz="4000" dirty="0" smtClean="0"/>
              <a:t> Project Handbook</a:t>
            </a:r>
            <a:r>
              <a:rPr lang="el-GR" sz="4000" dirty="0" smtClean="0"/>
              <a:t> </a:t>
            </a:r>
            <a:endParaRPr lang="en-US" sz="4000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686800" cy="5256584"/>
          </a:xfrm>
        </p:spPr>
        <p:txBody>
          <a:bodyPr>
            <a:normAutofit fontScale="92500" lnSpcReduction="10000"/>
          </a:bodyPr>
          <a:lstStyle/>
          <a:p>
            <a:pPr eaLnBrk="0" hangingPunct="0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l-GR" sz="2400" b="1" dirty="0" smtClean="0">
                <a:solidFill>
                  <a:schemeClr val="bg1">
                    <a:lumMod val="65000"/>
                  </a:schemeClr>
                </a:solidFill>
              </a:rPr>
              <a:t>Ενδεικτικά Περιεχόμενα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- </a:t>
            </a:r>
            <a:r>
              <a:rPr lang="el-GR" sz="2400" b="1" dirty="0" smtClean="0">
                <a:solidFill>
                  <a:schemeClr val="bg1">
                    <a:lumMod val="65000"/>
                  </a:schemeClr>
                </a:solidFill>
              </a:rPr>
              <a:t> ΕΓΓΡΑΦΑ (συνέχεια) </a:t>
            </a:r>
            <a:endParaRPr lang="en-US" sz="2400" b="1" i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l-GR" sz="2400" dirty="0" smtClean="0"/>
              <a:t>ΠΡΟΔΙΑΓΡΑΦΕΣ </a:t>
            </a:r>
            <a:r>
              <a:rPr lang="el-GR" sz="2400" i="1" dirty="0" smtClean="0"/>
              <a:t>«ΠΑΚΕΤΩΝ ΕΡΓΑΣΙΑΣ»</a:t>
            </a:r>
            <a:r>
              <a:rPr lang="el-GR" sz="2400" dirty="0" smtClean="0"/>
              <a:t> του Έργου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ΠΙΝΑΚΑΣ ΥΠΕΥΘΥΝΟΤΗΤΩΝ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ΔΙΑΓΡΑΜΜΑ ΧΡΟΝΙΚΟΥ ΠΡΟΓΡΑΜΜΑΤΙΣΜΟΥ </a:t>
            </a:r>
            <a:r>
              <a:rPr lang="el-GR" sz="2000" dirty="0" smtClean="0"/>
              <a:t>(Απλό και Χρηστικό)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ΔΟΜΕΣ ΕΠΙΚΟΙΝΩΝΙΑΣ </a:t>
            </a:r>
            <a:r>
              <a:rPr lang="el-GR" sz="2000" dirty="0" smtClean="0"/>
              <a:t>(Προγραμματισμός και Κανόνες)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ΑΝΑΛΥΣΗ ΚΙΝΔΥΝΩΝ </a:t>
            </a:r>
            <a:r>
              <a:rPr lang="el-GR" sz="2000" dirty="0" smtClean="0"/>
              <a:t>(Καταγραφή, Αξιολόγηση ,Παρακολούθηση και Εναλλακτικά Σενάρια) 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ΑΝΑΛΥΣΗ ΠΕΡΙΒΑΛΛΟΝΤΟΣ του Έργου</a:t>
            </a:r>
            <a:endParaRPr lang="en-US" sz="24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Άλλα έργα Αναδόχου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Άλλα έργα Κυρίου του Έργου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Άλλα έργα στην περιοχή του έργου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Σχετικές Μελέτες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κ.λπ.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ΣΧΕΔΙΟ ΠΟΡΩΝ </a:t>
            </a:r>
            <a:r>
              <a:rPr lang="el-GR" sz="2000" dirty="0" smtClean="0"/>
              <a:t>(Σύνδεση με Οργανισμό, Υπευθυνότητες, </a:t>
            </a:r>
            <a:r>
              <a:rPr lang="en-US" sz="2000" dirty="0" smtClean="0"/>
              <a:t>W.B.S</a:t>
            </a:r>
            <a:r>
              <a:rPr lang="el-GR" sz="20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ΠΡΟΫΠΟΛΟΓΙΣΜΟΣ ΚΟΣΤΟΥΣ </a:t>
            </a:r>
            <a:r>
              <a:rPr lang="el-GR" sz="2000" dirty="0" smtClean="0"/>
              <a:t>(Εσωτερικό έγγραφο)</a:t>
            </a:r>
          </a:p>
          <a:p>
            <a:pPr>
              <a:lnSpc>
                <a:spcPct val="90000"/>
              </a:lnSpc>
            </a:pPr>
            <a:endParaRPr lang="el-GR" sz="2000" dirty="0" smtClean="0"/>
          </a:p>
          <a:p>
            <a:pPr>
              <a:lnSpc>
                <a:spcPct val="90000"/>
              </a:lnSpc>
            </a:pPr>
            <a:endParaRPr lang="el-GR" sz="2400" dirty="0" smtClean="0"/>
          </a:p>
          <a:p>
            <a:pPr lvl="1">
              <a:lnSpc>
                <a:spcPct val="90000"/>
              </a:lnSpc>
              <a:buNone/>
            </a:pPr>
            <a:endParaRPr lang="el-GR" sz="2600" dirty="0" smtClean="0"/>
          </a:p>
          <a:p>
            <a:pPr lvl="1">
              <a:lnSpc>
                <a:spcPct val="90000"/>
              </a:lnSpc>
              <a:buNone/>
            </a:pPr>
            <a:endParaRPr lang="el-GR" sz="2400" dirty="0" smtClean="0"/>
          </a:p>
          <a:p>
            <a:pPr lvl="1">
              <a:lnSpc>
                <a:spcPct val="90000"/>
              </a:lnSpc>
              <a:buNone/>
            </a:pPr>
            <a:endParaRPr lang="el-GR" sz="2400" dirty="0" smtClean="0"/>
          </a:p>
          <a:p>
            <a:pPr lvl="1">
              <a:lnSpc>
                <a:spcPct val="90000"/>
              </a:lnSpc>
              <a:buNone/>
            </a:pPr>
            <a:endParaRPr lang="el-GR" sz="2000" dirty="0" smtClean="0"/>
          </a:p>
          <a:p>
            <a:pPr>
              <a:lnSpc>
                <a:spcPct val="90000"/>
              </a:lnSpc>
              <a:buNone/>
            </a:pPr>
            <a:endParaRPr lang="en-US" sz="2000" b="1" dirty="0" smtClean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endParaRPr lang="el-GR" sz="2000" b="1" dirty="0" smtClean="0"/>
          </a:p>
          <a:p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922114"/>
          </a:xfrm>
        </p:spPr>
        <p:txBody>
          <a:bodyPr/>
          <a:lstStyle/>
          <a:p>
            <a:r>
              <a:rPr lang="el-GR" sz="4000" dirty="0" smtClean="0"/>
              <a:t>Εγχειρίδιο έργου –</a:t>
            </a:r>
            <a:r>
              <a:rPr lang="en-US" sz="4000" dirty="0" smtClean="0"/>
              <a:t> Project Handbook</a:t>
            </a:r>
            <a:r>
              <a:rPr lang="el-GR" sz="4000" dirty="0" smtClean="0"/>
              <a:t> </a:t>
            </a:r>
            <a:endParaRPr lang="en-US" sz="4000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686800" cy="5040560"/>
          </a:xfrm>
        </p:spPr>
        <p:txBody>
          <a:bodyPr>
            <a:normAutofit/>
          </a:bodyPr>
          <a:lstStyle/>
          <a:p>
            <a:pPr eaLnBrk="0" hangingPunct="0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l-GR" sz="2400" b="1" dirty="0" smtClean="0">
                <a:solidFill>
                  <a:schemeClr val="bg1">
                    <a:lumMod val="65000"/>
                  </a:schemeClr>
                </a:solidFill>
              </a:rPr>
              <a:t>Ενδεικτικά Περιεχόμενα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- </a:t>
            </a:r>
            <a:r>
              <a:rPr lang="el-GR" sz="2400" b="1" dirty="0" smtClean="0">
                <a:solidFill>
                  <a:schemeClr val="bg1">
                    <a:lumMod val="65000"/>
                  </a:schemeClr>
                </a:solidFill>
              </a:rPr>
              <a:t> ΕΝΤΥΠΑ </a:t>
            </a:r>
            <a:endParaRPr lang="en-US" sz="2400" b="1" i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l-GR" sz="2400" dirty="0" smtClean="0"/>
              <a:t>ΛΙΣΤΑ ΔΙΑΝΟΜΗΣ 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ΕΓΚΡΙΣΗ </a:t>
            </a:r>
            <a:r>
              <a:rPr lang="el-GR" sz="2400" i="1" dirty="0" smtClean="0"/>
              <a:t>«ΠΑΚΕΤΩΝ ΕΡΓΑΣΙΑΣ»</a:t>
            </a:r>
            <a:r>
              <a:rPr lang="el-GR" sz="20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ΠΡΑΚΤΙΚΑ ΣΥΝΕΔΡΙΑΣΗΣ</a:t>
            </a:r>
            <a:endParaRPr lang="el-GR" sz="2000" dirty="0" smtClean="0"/>
          </a:p>
          <a:p>
            <a:pPr>
              <a:lnSpc>
                <a:spcPct val="90000"/>
              </a:lnSpc>
            </a:pPr>
            <a:r>
              <a:rPr lang="el-GR" sz="2400" dirty="0" smtClean="0"/>
              <a:t>ΕΚΘΕΣΗ ΚΑΤΑΣΤΑΣΗΣ του Έργου </a:t>
            </a:r>
            <a:r>
              <a:rPr lang="el-GR" sz="2000" dirty="0" smtClean="0"/>
              <a:t>(Συχνή - </a:t>
            </a:r>
            <a:r>
              <a:rPr lang="el-GR" sz="2000" i="1" dirty="0" smtClean="0"/>
              <a:t>Εσωτερική</a:t>
            </a:r>
            <a:r>
              <a:rPr lang="el-GR" sz="20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ΑΝΑΚΕΦΑΛΑΙΩΤΙΚΟ ΔΕΛΤΙΟ ΚΑΤΑΣΤΑΣΗΣ του Έργου                     </a:t>
            </a:r>
            <a:r>
              <a:rPr lang="el-GR" sz="2000" dirty="0" smtClean="0"/>
              <a:t>(στα Χρονικά Ορόσημα - </a:t>
            </a:r>
            <a:r>
              <a:rPr lang="el-GR" sz="2000" i="1" dirty="0" smtClean="0"/>
              <a:t>Εξωτερική</a:t>
            </a:r>
            <a:r>
              <a:rPr lang="el-GR" sz="20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ΑΛΛΑΓΩΝ – ΑΝΑΘΕΩΡΗΣΕΩΝ </a:t>
            </a:r>
            <a:r>
              <a:rPr lang="el-GR" sz="2000" dirty="0" smtClean="0"/>
              <a:t>(Για  κάθε έγγραφο)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ΕΠΙΘΕΩΡΗΣΕΩΝ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ΚΑΤΑΓΡΑΦΗΣ ΕΜΠΕΙΡΙΑΣ </a:t>
            </a:r>
            <a:r>
              <a:rPr lang="el-GR" sz="2000" dirty="0" smtClean="0"/>
              <a:t>(εσωτερικό)</a:t>
            </a:r>
          </a:p>
          <a:p>
            <a:pPr lvl="1">
              <a:lnSpc>
                <a:spcPct val="90000"/>
              </a:lnSpc>
              <a:buNone/>
            </a:pPr>
            <a:endParaRPr lang="el-GR" sz="2600" dirty="0" smtClean="0"/>
          </a:p>
          <a:p>
            <a:pPr lvl="1">
              <a:lnSpc>
                <a:spcPct val="90000"/>
              </a:lnSpc>
              <a:buNone/>
            </a:pPr>
            <a:endParaRPr lang="el-GR" sz="2400" dirty="0" smtClean="0"/>
          </a:p>
          <a:p>
            <a:pPr lvl="1">
              <a:lnSpc>
                <a:spcPct val="90000"/>
              </a:lnSpc>
              <a:buNone/>
            </a:pPr>
            <a:endParaRPr lang="el-GR" sz="2400" dirty="0" smtClean="0"/>
          </a:p>
          <a:p>
            <a:pPr lvl="1">
              <a:lnSpc>
                <a:spcPct val="90000"/>
              </a:lnSpc>
              <a:buNone/>
            </a:pPr>
            <a:endParaRPr lang="el-GR" sz="2000" dirty="0" smtClean="0"/>
          </a:p>
          <a:p>
            <a:pPr>
              <a:lnSpc>
                <a:spcPct val="90000"/>
              </a:lnSpc>
              <a:buNone/>
            </a:pPr>
            <a:endParaRPr lang="en-US" sz="2000" b="1" dirty="0"/>
          </a:p>
          <a:p>
            <a:pPr>
              <a:buNone/>
            </a:pPr>
            <a:endParaRPr lang="el-GR" sz="2000" b="1" dirty="0" smtClean="0"/>
          </a:p>
          <a:p>
            <a:pPr>
              <a:buNone/>
            </a:pPr>
            <a:endParaRPr lang="el-GR" sz="2000" b="1" dirty="0" smtClean="0"/>
          </a:p>
          <a:p>
            <a:endParaRPr lang="el-GR" sz="2000" b="1" dirty="0" smtClean="0"/>
          </a:p>
          <a:p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864394"/>
          </a:xfrm>
        </p:spPr>
        <p:txBody>
          <a:bodyPr/>
          <a:lstStyle/>
          <a:p>
            <a:r>
              <a:rPr lang="en-GB" sz="4000" b="1" dirty="0"/>
              <a:t>W</a:t>
            </a:r>
            <a:r>
              <a:rPr lang="en-GB" sz="4000" dirty="0"/>
              <a:t>ork </a:t>
            </a:r>
            <a:r>
              <a:rPr lang="en-GB" sz="4000" b="1" dirty="0"/>
              <a:t>B</a:t>
            </a:r>
            <a:r>
              <a:rPr lang="en-GB" sz="4000" dirty="0"/>
              <a:t>reakdown </a:t>
            </a:r>
            <a:r>
              <a:rPr lang="en-GB" sz="4000" b="1" dirty="0"/>
              <a:t>S</a:t>
            </a:r>
            <a:r>
              <a:rPr lang="en-GB" sz="4000" dirty="0"/>
              <a:t>tructure Chart</a:t>
            </a:r>
            <a:endParaRPr lang="en-US" sz="4000" dirty="0"/>
          </a:p>
        </p:txBody>
      </p:sp>
      <p:pic>
        <p:nvPicPr>
          <p:cNvPr id="136198" name="Picture 6" descr="QIA 0802 WBS 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303338"/>
            <a:ext cx="89662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dirty="0" smtClean="0"/>
              <a:t>Σχετικά με την ομιλία</a:t>
            </a:r>
            <a:endParaRPr lang="en-US" sz="4000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00213"/>
            <a:ext cx="8686800" cy="403304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l-GR" sz="2000" b="1" dirty="0" smtClean="0">
                <a:solidFill>
                  <a:schemeClr val="bg1">
                    <a:lumMod val="65000"/>
                  </a:schemeClr>
                </a:solidFill>
              </a:rPr>
              <a:t>Κύριοι Στόχοι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l-GR" sz="2000" b="1" i="1" dirty="0" smtClean="0"/>
              <a:t>Μιλήσαμε την ίδια γλώσσα</a:t>
            </a:r>
            <a:endParaRPr lang="en-GB" sz="2000" b="1" i="1" dirty="0"/>
          </a:p>
          <a:p>
            <a:pPr>
              <a:lnSpc>
                <a:spcPct val="90000"/>
              </a:lnSpc>
            </a:pPr>
            <a:r>
              <a:rPr lang="el-GR" sz="2000" b="1" i="1" dirty="0" smtClean="0"/>
              <a:t>Περιτρέξαμε τα σχετικά πρότυπα</a:t>
            </a:r>
            <a:endParaRPr lang="fr-FR" sz="2000" b="1" i="1" dirty="0"/>
          </a:p>
          <a:p>
            <a:pPr>
              <a:lnSpc>
                <a:spcPct val="90000"/>
              </a:lnSpc>
            </a:pPr>
            <a:r>
              <a:rPr lang="el-GR" sz="2000" b="1" i="1" dirty="0" smtClean="0"/>
              <a:t>Είδαμε πώς να έχουμε πραγματική συμμόρφωση με τα σχετικά πρότυπα</a:t>
            </a:r>
            <a:endParaRPr lang="en-US" sz="2000" b="1" i="1" dirty="0"/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l-GR" sz="2000" b="1" dirty="0" smtClean="0">
                <a:solidFill>
                  <a:schemeClr val="bg1">
                    <a:lumMod val="65000"/>
                  </a:schemeClr>
                </a:solidFill>
              </a:rPr>
              <a:t>Πρόσθετοι Στόχοι</a:t>
            </a:r>
            <a:endParaRPr lang="en-US" sz="2000" b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l-GR" sz="2000" b="1" i="1" dirty="0" smtClean="0"/>
              <a:t>Ευαισθητοποιηθήκαμε,  ώστε να ανατρέξουμε στα σχετικά πρότυπα </a:t>
            </a:r>
            <a:endParaRPr lang="en-US" sz="2000" b="1" i="1" dirty="0"/>
          </a:p>
          <a:p>
            <a:pPr>
              <a:lnSpc>
                <a:spcPct val="90000"/>
              </a:lnSpc>
            </a:pPr>
            <a:r>
              <a:rPr lang="el-GR" sz="2000" b="1" i="1" dirty="0" smtClean="0"/>
              <a:t>Ευαισθητοποιηθήκαμε,  ώστε να επιδιώκουμε πραγματική συμμόρφωση με τα σχετικά πρότυπα</a:t>
            </a:r>
          </a:p>
          <a:p>
            <a:pPr>
              <a:lnSpc>
                <a:spcPct val="90000"/>
              </a:lnSpc>
              <a:buNone/>
            </a:pPr>
            <a:r>
              <a:rPr lang="el-GR" sz="2000" b="1" i="1" dirty="0" smtClean="0"/>
              <a:t> </a:t>
            </a:r>
            <a:r>
              <a:rPr lang="el-GR" sz="2000" b="1" dirty="0" smtClean="0">
                <a:solidFill>
                  <a:schemeClr val="bg1">
                    <a:lumMod val="65000"/>
                  </a:schemeClr>
                </a:solidFill>
              </a:rPr>
              <a:t>Μη- Στόχοι</a:t>
            </a:r>
            <a:endParaRPr lang="en-GB" sz="2000" b="1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l-GR" sz="2000" b="1" i="1" dirty="0" smtClean="0"/>
              <a:t>Αναλύσαμε σε βάθος τα σχετικά πρότυπα</a:t>
            </a:r>
            <a:endParaRPr lang="fr-FR" sz="2000" b="1" i="1" dirty="0" smtClean="0"/>
          </a:p>
          <a:p>
            <a:pPr>
              <a:lnSpc>
                <a:spcPct val="90000"/>
              </a:lnSpc>
            </a:pPr>
            <a:r>
              <a:rPr lang="el-GR" sz="2000" b="1" i="1" dirty="0" smtClean="0"/>
              <a:t>Αποκτήσαμε  έτοιμα εργαλεία, με εφαρμογή σε όλες τις περιπτώσεις</a:t>
            </a:r>
            <a:endParaRPr lang="fr-FR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GB" sz="3400" b="1" dirty="0"/>
              <a:t>W</a:t>
            </a:r>
            <a:r>
              <a:rPr lang="en-GB" sz="3400" dirty="0"/>
              <a:t>ork </a:t>
            </a:r>
            <a:r>
              <a:rPr lang="en-GB" sz="3400" b="1" dirty="0"/>
              <a:t>B</a:t>
            </a:r>
            <a:r>
              <a:rPr lang="en-GB" sz="3400" dirty="0"/>
              <a:t>reakdown </a:t>
            </a:r>
            <a:r>
              <a:rPr lang="en-GB" sz="3400" b="1" dirty="0"/>
              <a:t>S</a:t>
            </a:r>
            <a:r>
              <a:rPr lang="en-GB" sz="3400" dirty="0"/>
              <a:t>tructure Chart</a:t>
            </a:r>
            <a:r>
              <a:rPr lang="en-GB" sz="3200" dirty="0"/>
              <a:t> </a:t>
            </a:r>
            <a:r>
              <a:rPr lang="en-GB" sz="2800" dirty="0" smtClean="0"/>
              <a:t>(</a:t>
            </a:r>
            <a:r>
              <a:rPr lang="el-GR" sz="2800" dirty="0" smtClean="0"/>
              <a:t>απόσπασμα</a:t>
            </a:r>
            <a:r>
              <a:rPr lang="en-GB" sz="2800" dirty="0" smtClean="0"/>
              <a:t>)</a:t>
            </a:r>
            <a:endParaRPr lang="en-US" sz="2800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833563" y="1484313"/>
            <a:ext cx="4756150" cy="4751387"/>
            <a:chOff x="1155" y="935"/>
            <a:chExt cx="2996" cy="2993"/>
          </a:xfrm>
        </p:grpSpPr>
        <p:pic>
          <p:nvPicPr>
            <p:cNvPr id="138248" name="Picture 8" descr="QIA 0802 WBS X"/>
            <p:cNvPicPr>
              <a:picLocks noChangeAspect="1" noChangeArrowheads="1"/>
            </p:cNvPicPr>
            <p:nvPr/>
          </p:nvPicPr>
          <p:blipFill>
            <a:blip r:embed="rId2" cstate="print"/>
            <a:srcRect t="2553" r="64510" b="5412"/>
            <a:stretch>
              <a:fillRect/>
            </a:stretch>
          </p:blipFill>
          <p:spPr bwMode="auto">
            <a:xfrm>
              <a:off x="1155" y="935"/>
              <a:ext cx="2904" cy="2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8249" name="Rectangle 9"/>
            <p:cNvSpPr>
              <a:spLocks noChangeArrowheads="1"/>
            </p:cNvSpPr>
            <p:nvPr/>
          </p:nvSpPr>
          <p:spPr bwMode="auto">
            <a:xfrm>
              <a:off x="3969" y="1162"/>
              <a:ext cx="182" cy="4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112713"/>
            <a:ext cx="8352928" cy="1012031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Πίνακας Υπευθυνοτήτων Έργου </a:t>
            </a:r>
            <a:r>
              <a:rPr lang="en-GB" sz="3200" dirty="0" smtClean="0"/>
              <a:t>(</a:t>
            </a:r>
            <a:r>
              <a:rPr lang="el-GR" sz="3200" dirty="0" smtClean="0"/>
              <a:t>απόσπασμα</a:t>
            </a:r>
            <a:r>
              <a:rPr lang="en-GB" sz="3200" dirty="0" smtClean="0"/>
              <a:t>)</a:t>
            </a:r>
            <a:endParaRPr lang="en-US" sz="3200" dirty="0"/>
          </a:p>
        </p:txBody>
      </p:sp>
      <p:graphicFrame>
        <p:nvGraphicFramePr>
          <p:cNvPr id="118963" name="Group 179"/>
          <p:cNvGraphicFramePr>
            <a:graphicFrameLocks noGrp="1"/>
          </p:cNvGraphicFramePr>
          <p:nvPr/>
        </p:nvGraphicFramePr>
        <p:xfrm>
          <a:off x="476250" y="1268413"/>
          <a:ext cx="6400800" cy="5074920"/>
        </p:xfrm>
        <a:graphic>
          <a:graphicData uri="http://schemas.openxmlformats.org/drawingml/2006/table">
            <a:tbl>
              <a:tblPr/>
              <a:tblGrid>
                <a:gridCol w="760413"/>
                <a:gridCol w="819150"/>
                <a:gridCol w="820737"/>
                <a:gridCol w="400050"/>
                <a:gridCol w="400050"/>
                <a:gridCol w="400050"/>
                <a:gridCol w="400050"/>
                <a:gridCol w="400050"/>
                <a:gridCol w="400050"/>
                <a:gridCol w="400050"/>
                <a:gridCol w="400050"/>
                <a:gridCol w="400050"/>
                <a:gridCol w="400050"/>
              </a:tblGrid>
              <a:tr h="8382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" charset="0"/>
                        </a:rPr>
                        <a:t>&lt;Quality Improvement Action – IT Upgrade&gt;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66CC"/>
                          </a:solidFill>
                          <a:effectLst/>
                          <a:latin typeface="Arial" charset="0"/>
                        </a:rPr>
                        <a:t>&lt;QIA 0802&gt;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PROJECT RESPONSIBILITY MATRIX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62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WBS-Code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           Roles &amp; Environment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   WP-Title</a:t>
                      </a:r>
                    </a:p>
                  </a:txBody>
                  <a:tcPr marL="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vert="eaVert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vert="eaVert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1.1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Project management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0" marT="0" marB="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1.1.2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Project start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C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A R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S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S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S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S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S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S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S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I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1.1.3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Project coordination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A R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S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I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I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I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I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I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I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l-G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1.1.4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Project controlling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I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A R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S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S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S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S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S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I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S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I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1.1.5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Project close-down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I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A R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S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S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S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S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S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S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S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Tahoma" pitchFamily="34" charset="0"/>
                        </a:rPr>
                        <a:t>I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</a:t>
                      </a:r>
                    </a:p>
                  </a:txBody>
                  <a:tcPr marL="7200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Planning</a:t>
                      </a:r>
                    </a:p>
                  </a:txBody>
                  <a:tcPr marL="7200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1.2.1</a:t>
                      </a:r>
                    </a:p>
                  </a:txBody>
                  <a:tcPr marL="7200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Planning the renew &amp; update of the procurement list</a:t>
                      </a:r>
                    </a:p>
                  </a:txBody>
                  <a:tcPr marL="7200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1.2.2</a:t>
                      </a:r>
                    </a:p>
                  </a:txBody>
                  <a:tcPr marL="7200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Planning negotiations with suppliers</a:t>
                      </a:r>
                    </a:p>
                  </a:txBody>
                  <a:tcPr marL="7200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1.2.3</a:t>
                      </a:r>
                    </a:p>
                  </a:txBody>
                  <a:tcPr marL="7200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Planning the coordination with other running projects</a:t>
                      </a:r>
                    </a:p>
                  </a:txBody>
                  <a:tcPr marL="7200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1.2.4</a:t>
                      </a:r>
                    </a:p>
                  </a:txBody>
                  <a:tcPr marL="7200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Planning the cash flow for the financing of the procurement</a:t>
                      </a:r>
                    </a:p>
                  </a:txBody>
                  <a:tcPr marL="7200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Tx/>
                        <a:buNone/>
                        <a:tabLst/>
                      </a:pPr>
                      <a:endParaRPr kumimoji="0" lang="en-GB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8952" name="Text Box 168"/>
          <p:cNvSpPr txBox="1">
            <a:spLocks noChangeArrowheads="1"/>
          </p:cNvSpPr>
          <p:nvPr/>
        </p:nvSpPr>
        <p:spPr bwMode="auto">
          <a:xfrm rot="10800000" flipH="1">
            <a:off x="3313113" y="2835275"/>
            <a:ext cx="304800" cy="1438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lIns="0" tIns="0" rIns="0" bIns="0" anchor="ctr">
            <a:spAutoFit/>
          </a:bodyPr>
          <a:lstStyle/>
          <a:p>
            <a:pPr marL="720725" indent="-274638" eaLnBrk="1" hangingPunct="1">
              <a:buFont typeface="Wingdings" pitchFamily="2" charset="2"/>
              <a:buNone/>
            </a:pPr>
            <a:r>
              <a:rPr lang="en-GB" sz="1000">
                <a:cs typeface="Arial" charset="0"/>
              </a:rPr>
              <a:t>Mr. T. Katsarelis</a:t>
            </a:r>
          </a:p>
          <a:p>
            <a:pPr marL="720725" indent="-274638" eaLnBrk="1" hangingPunct="1">
              <a:buFont typeface="Wingdings" pitchFamily="2" charset="2"/>
              <a:buNone/>
            </a:pPr>
            <a:r>
              <a:rPr lang="en-GB" sz="1000" i="1">
                <a:cs typeface="Arial" charset="0"/>
              </a:rPr>
              <a:t>Project Manager</a:t>
            </a:r>
            <a:endParaRPr lang="en-US" sz="1000" i="1">
              <a:cs typeface="Arial" charset="0"/>
            </a:endParaRPr>
          </a:p>
        </p:txBody>
      </p:sp>
      <p:sp>
        <p:nvSpPr>
          <p:cNvPr id="118953" name="Text Box 169"/>
          <p:cNvSpPr txBox="1">
            <a:spLocks noChangeArrowheads="1"/>
          </p:cNvSpPr>
          <p:nvPr/>
        </p:nvSpPr>
        <p:spPr bwMode="auto">
          <a:xfrm rot="10800000" flipH="1">
            <a:off x="2913063" y="2836863"/>
            <a:ext cx="304800" cy="1438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lIns="0" tIns="0" rIns="0" bIns="0" anchor="ctr">
            <a:spAutoFit/>
          </a:bodyPr>
          <a:lstStyle/>
          <a:p>
            <a:pPr marL="720725" indent="-274638" eaLnBrk="1" hangingPunct="1">
              <a:buFont typeface="Wingdings" pitchFamily="2" charset="2"/>
              <a:buNone/>
            </a:pPr>
            <a:r>
              <a:rPr lang="en-GB" sz="1000">
                <a:cs typeface="Arial" charset="0"/>
              </a:rPr>
              <a:t>Dr D. Bairaktaris</a:t>
            </a:r>
          </a:p>
          <a:p>
            <a:pPr marL="720725" indent="-274638" eaLnBrk="1" hangingPunct="1">
              <a:buFont typeface="Wingdings" pitchFamily="2" charset="2"/>
              <a:buNone/>
            </a:pPr>
            <a:r>
              <a:rPr lang="en-GB" sz="1000" i="1">
                <a:cs typeface="Arial" charset="0"/>
              </a:rPr>
              <a:t>Project Owner</a:t>
            </a:r>
            <a:endParaRPr lang="en-US" sz="1000" i="1">
              <a:cs typeface="Arial" charset="0"/>
            </a:endParaRPr>
          </a:p>
        </p:txBody>
      </p:sp>
      <p:sp>
        <p:nvSpPr>
          <p:cNvPr id="118954" name="Text Box 170"/>
          <p:cNvSpPr txBox="1">
            <a:spLocks noChangeArrowheads="1"/>
          </p:cNvSpPr>
          <p:nvPr/>
        </p:nvSpPr>
        <p:spPr bwMode="auto">
          <a:xfrm rot="10800000" flipH="1">
            <a:off x="3705225" y="2665413"/>
            <a:ext cx="304800" cy="1619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lIns="0" tIns="0" rIns="0" bIns="0" anchor="ctr">
            <a:spAutoFit/>
          </a:bodyPr>
          <a:lstStyle/>
          <a:p>
            <a:pPr marL="720725" indent="-274638" eaLnBrk="1" hangingPunct="1">
              <a:buFont typeface="Wingdings" pitchFamily="2" charset="2"/>
              <a:buNone/>
            </a:pPr>
            <a:r>
              <a:rPr lang="en-GB" sz="1000">
                <a:cs typeface="Arial" charset="0"/>
              </a:rPr>
              <a:t>Ms. I. Adamopoulou</a:t>
            </a:r>
          </a:p>
          <a:p>
            <a:pPr marL="720725" indent="-274638" eaLnBrk="1" hangingPunct="1">
              <a:buFont typeface="Wingdings" pitchFamily="2" charset="2"/>
              <a:buNone/>
            </a:pPr>
            <a:r>
              <a:rPr lang="en-GB" sz="1000" i="1">
                <a:cs typeface="Arial" charset="0"/>
              </a:rPr>
              <a:t>PM Assistant</a:t>
            </a:r>
            <a:endParaRPr lang="en-US" sz="1000" i="1">
              <a:cs typeface="Arial" charset="0"/>
            </a:endParaRPr>
          </a:p>
        </p:txBody>
      </p:sp>
      <p:sp>
        <p:nvSpPr>
          <p:cNvPr id="118955" name="Text Box 171"/>
          <p:cNvSpPr txBox="1">
            <a:spLocks noChangeArrowheads="1"/>
          </p:cNvSpPr>
          <p:nvPr/>
        </p:nvSpPr>
        <p:spPr bwMode="auto">
          <a:xfrm rot="10800000" flipH="1">
            <a:off x="4114800" y="2493963"/>
            <a:ext cx="304800" cy="1790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lIns="0" tIns="0" rIns="0" bIns="0" anchor="ctr">
            <a:spAutoFit/>
          </a:bodyPr>
          <a:lstStyle/>
          <a:p>
            <a:pPr marL="720725" indent="-274638" eaLnBrk="1" hangingPunct="1">
              <a:buFont typeface="Wingdings" pitchFamily="2" charset="2"/>
              <a:buNone/>
            </a:pPr>
            <a:r>
              <a:rPr lang="en-GB" sz="1000">
                <a:cs typeface="Arial" charset="0"/>
              </a:rPr>
              <a:t>Mr. E. Bairaktaris</a:t>
            </a:r>
          </a:p>
          <a:p>
            <a:pPr marL="720725" indent="-274638" eaLnBrk="1" hangingPunct="1">
              <a:buFont typeface="Wingdings" pitchFamily="2" charset="2"/>
              <a:buNone/>
            </a:pPr>
            <a:r>
              <a:rPr lang="en-GB" sz="1000" i="1">
                <a:cs typeface="Arial" charset="0"/>
              </a:rPr>
              <a:t>Techn. Requirements</a:t>
            </a:r>
            <a:endParaRPr lang="en-US" sz="1000" i="1">
              <a:cs typeface="Arial" charset="0"/>
            </a:endParaRPr>
          </a:p>
        </p:txBody>
      </p:sp>
      <p:sp>
        <p:nvSpPr>
          <p:cNvPr id="118956" name="Text Box 172"/>
          <p:cNvSpPr txBox="1">
            <a:spLocks noChangeArrowheads="1"/>
          </p:cNvSpPr>
          <p:nvPr/>
        </p:nvSpPr>
        <p:spPr bwMode="auto">
          <a:xfrm rot="10800000" flipH="1">
            <a:off x="4497388" y="2495550"/>
            <a:ext cx="304800" cy="1790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lIns="0" tIns="0" rIns="0" bIns="0" anchor="ctr">
            <a:spAutoFit/>
          </a:bodyPr>
          <a:lstStyle/>
          <a:p>
            <a:pPr marL="720725" indent="-274638" eaLnBrk="1" hangingPunct="1">
              <a:buFont typeface="Wingdings" pitchFamily="2" charset="2"/>
              <a:buNone/>
            </a:pPr>
            <a:r>
              <a:rPr lang="en-GB" sz="1000">
                <a:cs typeface="Arial" charset="0"/>
              </a:rPr>
              <a:t>Mr. P. Parthenios</a:t>
            </a:r>
          </a:p>
          <a:p>
            <a:pPr marL="720725" indent="-274638" eaLnBrk="1" hangingPunct="1">
              <a:buFont typeface="Wingdings" pitchFamily="2" charset="2"/>
              <a:buNone/>
            </a:pPr>
            <a:r>
              <a:rPr lang="en-GB" sz="1000" i="1">
                <a:cs typeface="Arial" charset="0"/>
              </a:rPr>
              <a:t>Eng. Requirements</a:t>
            </a:r>
            <a:endParaRPr lang="en-US" sz="1000" i="1">
              <a:cs typeface="Arial" charset="0"/>
            </a:endParaRPr>
          </a:p>
        </p:txBody>
      </p:sp>
      <p:sp>
        <p:nvSpPr>
          <p:cNvPr id="118957" name="Text Box 173"/>
          <p:cNvSpPr txBox="1">
            <a:spLocks noChangeArrowheads="1"/>
          </p:cNvSpPr>
          <p:nvPr/>
        </p:nvSpPr>
        <p:spPr bwMode="auto">
          <a:xfrm rot="10800000" flipH="1">
            <a:off x="4926013" y="2495550"/>
            <a:ext cx="304800" cy="1790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lIns="0" tIns="0" rIns="0" bIns="0" anchor="ctr">
            <a:spAutoFit/>
          </a:bodyPr>
          <a:lstStyle/>
          <a:p>
            <a:pPr marL="720725" indent="-274638" eaLnBrk="1" hangingPunct="1">
              <a:buFont typeface="Wingdings" pitchFamily="2" charset="2"/>
              <a:buNone/>
            </a:pPr>
            <a:r>
              <a:rPr lang="en-GB" sz="1000">
                <a:cs typeface="Arial" charset="0"/>
              </a:rPr>
              <a:t>Ms. J. Papadopoulou</a:t>
            </a:r>
          </a:p>
          <a:p>
            <a:pPr marL="720725" indent="-274638" eaLnBrk="1" hangingPunct="1">
              <a:buFont typeface="Wingdings" pitchFamily="2" charset="2"/>
              <a:buNone/>
            </a:pPr>
            <a:r>
              <a:rPr lang="en-GB" sz="1000" i="1">
                <a:cs typeface="Arial" charset="0"/>
              </a:rPr>
              <a:t>CAD Requirements</a:t>
            </a:r>
            <a:endParaRPr lang="en-US" sz="1000" i="1">
              <a:cs typeface="Arial" charset="0"/>
            </a:endParaRPr>
          </a:p>
        </p:txBody>
      </p:sp>
      <p:sp>
        <p:nvSpPr>
          <p:cNvPr id="118958" name="Text Box 174"/>
          <p:cNvSpPr txBox="1">
            <a:spLocks noChangeArrowheads="1"/>
          </p:cNvSpPr>
          <p:nvPr/>
        </p:nvSpPr>
        <p:spPr bwMode="auto">
          <a:xfrm rot="10800000" flipH="1">
            <a:off x="5316538" y="2495550"/>
            <a:ext cx="304800" cy="1790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lIns="0" tIns="0" rIns="0" bIns="0" anchor="ctr">
            <a:spAutoFit/>
          </a:bodyPr>
          <a:lstStyle/>
          <a:p>
            <a:pPr marL="720725" indent="-274638" eaLnBrk="1" hangingPunct="1">
              <a:buFont typeface="Wingdings" pitchFamily="2" charset="2"/>
              <a:buNone/>
            </a:pPr>
            <a:r>
              <a:rPr lang="en-GB" sz="1000">
                <a:cs typeface="Arial" charset="0"/>
              </a:rPr>
              <a:t>Ms. M. Bairaktari</a:t>
            </a:r>
          </a:p>
          <a:p>
            <a:pPr marL="720725" indent="-274638" eaLnBrk="1" hangingPunct="1">
              <a:buFont typeface="Wingdings" pitchFamily="2" charset="2"/>
              <a:buNone/>
            </a:pPr>
            <a:r>
              <a:rPr lang="en-GB" sz="1000" i="1">
                <a:cs typeface="Arial" charset="0"/>
              </a:rPr>
              <a:t>Finance &amp; Contracting</a:t>
            </a:r>
            <a:endParaRPr lang="en-US" sz="1000" i="1">
              <a:cs typeface="Arial" charset="0"/>
            </a:endParaRPr>
          </a:p>
        </p:txBody>
      </p:sp>
      <p:sp>
        <p:nvSpPr>
          <p:cNvPr id="118959" name="Text Box 175"/>
          <p:cNvSpPr txBox="1">
            <a:spLocks noChangeArrowheads="1"/>
          </p:cNvSpPr>
          <p:nvPr/>
        </p:nvSpPr>
        <p:spPr bwMode="auto">
          <a:xfrm rot="10800000" flipH="1">
            <a:off x="5716588" y="2495550"/>
            <a:ext cx="304800" cy="1790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lIns="0" tIns="0" rIns="0" bIns="0" anchor="ctr">
            <a:spAutoFit/>
          </a:bodyPr>
          <a:lstStyle/>
          <a:p>
            <a:pPr marL="720725" indent="-274638" eaLnBrk="1" hangingPunct="1">
              <a:buFont typeface="Wingdings" pitchFamily="2" charset="2"/>
              <a:buNone/>
            </a:pPr>
            <a:r>
              <a:rPr lang="en-GB" sz="1000">
                <a:cs typeface="Arial" charset="0"/>
              </a:rPr>
              <a:t>Mr. A. Alexopoulos</a:t>
            </a:r>
          </a:p>
          <a:p>
            <a:pPr marL="720725" indent="-274638" eaLnBrk="1" hangingPunct="1">
              <a:buFont typeface="Wingdings" pitchFamily="2" charset="2"/>
              <a:buNone/>
            </a:pPr>
            <a:r>
              <a:rPr lang="en-GB" sz="1000" i="1">
                <a:cs typeface="Arial" charset="0"/>
              </a:rPr>
              <a:t>Finance</a:t>
            </a:r>
            <a:endParaRPr lang="en-US" sz="1000" i="1">
              <a:cs typeface="Arial" charset="0"/>
            </a:endParaRPr>
          </a:p>
        </p:txBody>
      </p:sp>
      <p:sp>
        <p:nvSpPr>
          <p:cNvPr id="118960" name="Text Box 176"/>
          <p:cNvSpPr txBox="1">
            <a:spLocks noChangeArrowheads="1"/>
          </p:cNvSpPr>
          <p:nvPr/>
        </p:nvSpPr>
        <p:spPr bwMode="auto">
          <a:xfrm rot="10800000" flipH="1">
            <a:off x="6107113" y="2495550"/>
            <a:ext cx="304800" cy="1790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lIns="0" tIns="0" rIns="0" bIns="0" anchor="ctr">
            <a:spAutoFit/>
          </a:bodyPr>
          <a:lstStyle/>
          <a:p>
            <a:pPr marL="720725" indent="-274638" eaLnBrk="1" hangingPunct="1">
              <a:buFont typeface="Wingdings" pitchFamily="2" charset="2"/>
              <a:buNone/>
            </a:pPr>
            <a:r>
              <a:rPr lang="en-GB" sz="1000">
                <a:cs typeface="Arial" charset="0"/>
              </a:rPr>
              <a:t>Ms. V. Koutoukaki</a:t>
            </a:r>
          </a:p>
          <a:p>
            <a:pPr marL="720725" indent="-274638" eaLnBrk="1" hangingPunct="1">
              <a:buFont typeface="Wingdings" pitchFamily="2" charset="2"/>
              <a:buNone/>
            </a:pPr>
            <a:r>
              <a:rPr lang="en-GB" sz="1000" i="1">
                <a:cs typeface="Arial" charset="0"/>
              </a:rPr>
              <a:t>Documents Filling</a:t>
            </a:r>
            <a:endParaRPr lang="en-US" sz="1000" i="1">
              <a:cs typeface="Arial" charset="0"/>
            </a:endParaRPr>
          </a:p>
        </p:txBody>
      </p:sp>
      <p:sp>
        <p:nvSpPr>
          <p:cNvPr id="118961" name="Text Box 177"/>
          <p:cNvSpPr txBox="1">
            <a:spLocks noChangeArrowheads="1"/>
          </p:cNvSpPr>
          <p:nvPr/>
        </p:nvSpPr>
        <p:spPr bwMode="auto">
          <a:xfrm rot="10800000" flipH="1">
            <a:off x="6507163" y="2495550"/>
            <a:ext cx="304800" cy="1790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eaVert" lIns="0" tIns="0" rIns="0" bIns="0" anchor="ctr">
            <a:spAutoFit/>
          </a:bodyPr>
          <a:lstStyle/>
          <a:p>
            <a:pPr marL="720725" indent="-274638" eaLnBrk="1" hangingPunct="1">
              <a:buFont typeface="Wingdings" pitchFamily="2" charset="2"/>
              <a:buNone/>
            </a:pPr>
            <a:r>
              <a:rPr lang="en-GB" sz="1000">
                <a:cs typeface="Arial" charset="0"/>
              </a:rPr>
              <a:t>EUROCONSULTANTS</a:t>
            </a:r>
          </a:p>
          <a:p>
            <a:pPr marL="720725" indent="-274638" eaLnBrk="1" hangingPunct="1">
              <a:buFont typeface="Wingdings" pitchFamily="2" charset="2"/>
              <a:buNone/>
            </a:pPr>
            <a:r>
              <a:rPr lang="en-GB" sz="1000" i="1">
                <a:cs typeface="Arial" charset="0"/>
              </a:rPr>
              <a:t>Contributor</a:t>
            </a:r>
            <a:endParaRPr lang="en-US" sz="1000" i="1">
              <a:cs typeface="Arial" charset="0"/>
            </a:endParaRPr>
          </a:p>
        </p:txBody>
      </p:sp>
      <p:sp>
        <p:nvSpPr>
          <p:cNvPr id="118964" name="Text Box 180"/>
          <p:cNvSpPr txBox="1">
            <a:spLocks noChangeArrowheads="1"/>
          </p:cNvSpPr>
          <p:nvPr/>
        </p:nvSpPr>
        <p:spPr bwMode="auto">
          <a:xfrm>
            <a:off x="6732588" y="1844675"/>
            <a:ext cx="2232025" cy="286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720725" indent="-274638" eaLnBrk="1" hangingPunct="1">
              <a:lnSpc>
                <a:spcPct val="110000"/>
              </a:lnSpc>
              <a:spcBef>
                <a:spcPct val="50000"/>
              </a:spcBef>
              <a:spcAft>
                <a:spcPct val="40000"/>
              </a:spcAft>
              <a:buFont typeface="Wingdings" pitchFamily="2" charset="2"/>
              <a:buNone/>
            </a:pPr>
            <a:r>
              <a:rPr lang="el-GR" sz="1400" b="1" dirty="0" smtClean="0">
                <a:cs typeface="Arial" charset="0"/>
              </a:rPr>
              <a:t>ΥΠΕΥΘΥΝΟΤΗΤΕΣ</a:t>
            </a:r>
            <a:endParaRPr lang="en-GB" sz="1400" b="1" dirty="0">
              <a:cs typeface="Arial" charset="0"/>
            </a:endParaRPr>
          </a:p>
          <a:p>
            <a:pPr marL="720725" indent="-274638" eaLnBrk="1" hangingPunct="1">
              <a:lnSpc>
                <a:spcPct val="110000"/>
              </a:lnSpc>
              <a:spcBef>
                <a:spcPct val="50000"/>
              </a:spcBef>
              <a:spcAft>
                <a:spcPct val="40000"/>
              </a:spcAft>
              <a:buFont typeface="Wingdings" pitchFamily="2" charset="2"/>
              <a:buNone/>
            </a:pPr>
            <a:r>
              <a:rPr lang="en-GB" sz="1400" b="1" dirty="0">
                <a:cs typeface="Arial" charset="0"/>
              </a:rPr>
              <a:t>A</a:t>
            </a:r>
            <a:r>
              <a:rPr lang="en-GB" sz="1400" dirty="0">
                <a:cs typeface="Arial" charset="0"/>
              </a:rPr>
              <a:t> … </a:t>
            </a:r>
            <a:r>
              <a:rPr lang="el-GR" sz="1400" b="1" dirty="0" smtClean="0">
                <a:cs typeface="Arial" charset="0"/>
              </a:rPr>
              <a:t>Εξασφαλίζει</a:t>
            </a:r>
            <a:endParaRPr lang="en-GB" sz="1400" b="1" dirty="0">
              <a:cs typeface="Arial" charset="0"/>
            </a:endParaRPr>
          </a:p>
          <a:p>
            <a:pPr marL="720725" indent="-274638" eaLnBrk="1" hangingPunct="1">
              <a:lnSpc>
                <a:spcPct val="110000"/>
              </a:lnSpc>
              <a:spcBef>
                <a:spcPct val="50000"/>
              </a:spcBef>
              <a:spcAft>
                <a:spcPct val="40000"/>
              </a:spcAft>
              <a:buFont typeface="Wingdings" pitchFamily="2" charset="2"/>
              <a:buNone/>
            </a:pPr>
            <a:r>
              <a:rPr lang="en-US" sz="1400" b="1" dirty="0">
                <a:cs typeface="Arial" charset="0"/>
              </a:rPr>
              <a:t>R</a:t>
            </a:r>
            <a:r>
              <a:rPr lang="en-US" sz="1400" dirty="0">
                <a:cs typeface="Arial" charset="0"/>
              </a:rPr>
              <a:t> … </a:t>
            </a:r>
            <a:r>
              <a:rPr lang="el-GR" sz="1400" b="1" dirty="0" smtClean="0">
                <a:cs typeface="Arial" charset="0"/>
              </a:rPr>
              <a:t>Παράγει</a:t>
            </a:r>
            <a:r>
              <a:rPr lang="en-US" sz="1400" dirty="0" smtClean="0">
                <a:cs typeface="Arial" charset="0"/>
              </a:rPr>
              <a:t> </a:t>
            </a:r>
            <a:r>
              <a:rPr lang="el-GR" sz="1400" dirty="0" smtClean="0">
                <a:cs typeface="Arial" charset="0"/>
              </a:rPr>
              <a:t>το αντίστοιχο  «τεμάχιο»</a:t>
            </a:r>
            <a:endParaRPr lang="en-US" sz="1400" dirty="0">
              <a:cs typeface="Arial" charset="0"/>
            </a:endParaRPr>
          </a:p>
          <a:p>
            <a:pPr marL="720725" indent="-274638" eaLnBrk="1" hangingPunct="1">
              <a:lnSpc>
                <a:spcPct val="110000"/>
              </a:lnSpc>
              <a:spcBef>
                <a:spcPct val="50000"/>
              </a:spcBef>
              <a:spcAft>
                <a:spcPct val="40000"/>
              </a:spcAft>
              <a:buFont typeface="Wingdings" pitchFamily="2" charset="2"/>
              <a:buNone/>
            </a:pPr>
            <a:r>
              <a:rPr lang="en-US" sz="1400" b="1" dirty="0">
                <a:cs typeface="Arial" charset="0"/>
              </a:rPr>
              <a:t>S</a:t>
            </a:r>
            <a:r>
              <a:rPr lang="en-US" sz="1400" dirty="0">
                <a:cs typeface="Arial" charset="0"/>
              </a:rPr>
              <a:t> … </a:t>
            </a:r>
            <a:r>
              <a:rPr lang="el-GR" sz="1400" b="1" dirty="0" smtClean="0">
                <a:cs typeface="Arial" charset="0"/>
              </a:rPr>
              <a:t>Υποστηρίζει</a:t>
            </a:r>
            <a:endParaRPr lang="en-US" sz="1400" dirty="0">
              <a:cs typeface="Arial" charset="0"/>
            </a:endParaRPr>
          </a:p>
          <a:p>
            <a:pPr marL="720725" indent="-274638" eaLnBrk="1" hangingPunct="1">
              <a:lnSpc>
                <a:spcPct val="110000"/>
              </a:lnSpc>
              <a:spcBef>
                <a:spcPct val="50000"/>
              </a:spcBef>
              <a:spcAft>
                <a:spcPct val="40000"/>
              </a:spcAft>
              <a:buFont typeface="Wingdings" pitchFamily="2" charset="2"/>
              <a:buNone/>
            </a:pPr>
            <a:r>
              <a:rPr lang="en-US" sz="1400" b="1" dirty="0">
                <a:cs typeface="Arial" charset="0"/>
              </a:rPr>
              <a:t>C</a:t>
            </a:r>
            <a:r>
              <a:rPr lang="en-US" sz="1400" dirty="0">
                <a:cs typeface="Arial" charset="0"/>
              </a:rPr>
              <a:t> … </a:t>
            </a:r>
            <a:r>
              <a:rPr lang="el-GR" sz="1400" b="1" dirty="0" smtClean="0">
                <a:cs typeface="Arial" charset="0"/>
              </a:rPr>
              <a:t>Συμβουλεύει</a:t>
            </a:r>
            <a:r>
              <a:rPr lang="en-US" sz="1400" dirty="0" smtClean="0">
                <a:cs typeface="Arial" charset="0"/>
              </a:rPr>
              <a:t> (</a:t>
            </a:r>
            <a:endParaRPr lang="en-US" sz="1400" dirty="0">
              <a:cs typeface="Arial" charset="0"/>
            </a:endParaRPr>
          </a:p>
          <a:p>
            <a:pPr marL="720725" indent="-274638" eaLnBrk="1" hangingPunct="1">
              <a:lnSpc>
                <a:spcPct val="110000"/>
              </a:lnSpc>
              <a:spcBef>
                <a:spcPct val="50000"/>
              </a:spcBef>
              <a:spcAft>
                <a:spcPct val="40000"/>
              </a:spcAft>
              <a:buFont typeface="Wingdings" pitchFamily="2" charset="2"/>
              <a:buNone/>
            </a:pPr>
            <a:r>
              <a:rPr lang="en-US" sz="1400" b="1" dirty="0">
                <a:cs typeface="Arial" charset="0"/>
              </a:rPr>
              <a:t>I</a:t>
            </a:r>
            <a:r>
              <a:rPr lang="en-US" sz="1400" dirty="0">
                <a:cs typeface="Arial" charset="0"/>
              </a:rPr>
              <a:t> … </a:t>
            </a:r>
            <a:r>
              <a:rPr lang="el-GR" sz="1400" b="1" dirty="0" smtClean="0">
                <a:cs typeface="Arial" charset="0"/>
              </a:rPr>
              <a:t>Ενημερώνεται</a:t>
            </a:r>
            <a:endParaRPr lang="en-US" sz="1400" b="1" dirty="0">
              <a:cs typeface="Arial" charset="0"/>
            </a:endParaRPr>
          </a:p>
        </p:txBody>
      </p:sp>
      <p:sp>
        <p:nvSpPr>
          <p:cNvPr id="118965" name="Text Box 181"/>
          <p:cNvSpPr txBox="1">
            <a:spLocks noChangeArrowheads="1"/>
          </p:cNvSpPr>
          <p:nvPr/>
        </p:nvSpPr>
        <p:spPr bwMode="auto">
          <a:xfrm>
            <a:off x="-36513" y="6524625"/>
            <a:ext cx="6264276" cy="552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 anchorCtr="1">
            <a:spAutoFit/>
          </a:bodyPr>
          <a:lstStyle/>
          <a:p>
            <a:pPr marL="720725" indent="-274638" eaLnBrk="1" hangingPunct="1">
              <a:buFont typeface="Wingdings" pitchFamily="2" charset="2"/>
              <a:buNone/>
            </a:pPr>
            <a:r>
              <a:rPr lang="en-GB" sz="1400">
                <a:cs typeface="Arial" charset="0"/>
              </a:rPr>
              <a:t>R and S </a:t>
            </a:r>
            <a:r>
              <a:rPr lang="en-US" sz="1400">
                <a:cs typeface="Arial" charset="0"/>
              </a:rPr>
              <a:t>responsibilities are considered for the Personnel and Cost plans</a:t>
            </a:r>
          </a:p>
          <a:p>
            <a:pPr marL="720725" indent="-274638" eaLnBrk="1" hangingPunct="1">
              <a:lnSpc>
                <a:spcPct val="110000"/>
              </a:lnSpc>
              <a:spcBef>
                <a:spcPct val="50000"/>
              </a:spcBef>
              <a:spcAft>
                <a:spcPct val="40000"/>
              </a:spcAft>
              <a:buFont typeface="Wingdings" pitchFamily="2" charset="2"/>
              <a:buNone/>
            </a:pPr>
            <a:endParaRPr lang="en-US" sz="14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922114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ΠΡΟΓΡΑΜΜΑ ΠΟΙΟΤΗΤΑΣ ΜΕΛΕΤΗΣ</a:t>
            </a:r>
            <a:endParaRPr lang="en-US" sz="3600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686800" cy="47525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l-GR" sz="2400" b="1" dirty="0" smtClean="0">
                <a:solidFill>
                  <a:schemeClr val="bg1">
                    <a:lumMod val="65000"/>
                  </a:schemeClr>
                </a:solidFill>
              </a:rPr>
              <a:t>Στόχοι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l-GR" sz="2400" b="1" dirty="0" smtClean="0"/>
              <a:t>Εντοπισμός αδυναμιών </a:t>
            </a:r>
            <a:r>
              <a:rPr lang="el-GR" sz="2400" dirty="0" smtClean="0"/>
              <a:t>της</a:t>
            </a:r>
            <a:r>
              <a:rPr lang="el-GR" sz="2400" b="1" dirty="0" smtClean="0"/>
              <a:t> Σύμβασης</a:t>
            </a:r>
            <a:r>
              <a:rPr lang="el-GR" sz="24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l-GR" sz="2400" b="1" dirty="0" smtClean="0"/>
              <a:t>Άρτια εκπόνηση </a:t>
            </a:r>
            <a:r>
              <a:rPr lang="el-GR" sz="2400" dirty="0" smtClean="0"/>
              <a:t>της</a:t>
            </a:r>
            <a:r>
              <a:rPr lang="el-GR" sz="2400" b="1" dirty="0" smtClean="0"/>
              <a:t> </a:t>
            </a:r>
            <a:r>
              <a:rPr lang="el-GR" sz="2400" dirty="0" smtClean="0"/>
              <a:t>Μελέτης</a:t>
            </a:r>
            <a:r>
              <a:rPr lang="el-GR" sz="2400" b="1" dirty="0" smtClean="0"/>
              <a:t> </a:t>
            </a:r>
            <a:r>
              <a:rPr lang="el-GR" sz="2400" dirty="0" smtClean="0"/>
              <a:t>σύμφωνα με τις </a:t>
            </a:r>
            <a:r>
              <a:rPr lang="el-GR" sz="2400" b="1" dirty="0" smtClean="0"/>
              <a:t>απαιτήσεις </a:t>
            </a:r>
            <a:r>
              <a:rPr lang="el-GR" sz="2400" dirty="0" smtClean="0"/>
              <a:t>της </a:t>
            </a:r>
            <a:r>
              <a:rPr lang="el-GR" sz="2400" b="1" dirty="0" smtClean="0"/>
              <a:t>Σύμβασης.</a:t>
            </a:r>
            <a:endParaRPr lang="en-GB" sz="2400" b="1" dirty="0"/>
          </a:p>
          <a:p>
            <a:pPr>
              <a:lnSpc>
                <a:spcPct val="90000"/>
              </a:lnSpc>
            </a:pPr>
            <a:r>
              <a:rPr lang="el-GR" sz="2400" b="1" dirty="0" smtClean="0"/>
              <a:t>Εμπρόθεσμη παράδοση</a:t>
            </a:r>
            <a:r>
              <a:rPr lang="el-GR" sz="2400" dirty="0" smtClean="0"/>
              <a:t> του κάθε σταδίου της Μελέτης</a:t>
            </a:r>
            <a:r>
              <a:rPr lang="el-GR" sz="2400" b="1" dirty="0" smtClean="0"/>
              <a:t>.</a:t>
            </a:r>
            <a:endParaRPr lang="fr-FR" sz="2400" b="1" dirty="0"/>
          </a:p>
          <a:p>
            <a:pPr>
              <a:lnSpc>
                <a:spcPct val="90000"/>
              </a:lnSpc>
              <a:buNone/>
            </a:pPr>
            <a:endParaRPr lang="el-GR" sz="2200" b="1" dirty="0" smtClean="0"/>
          </a:p>
          <a:p>
            <a:pPr eaLnBrk="0" hangingPunct="0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l-GR" sz="1400" b="1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None/>
            </a:pPr>
            <a:endParaRPr lang="el-GR" sz="2000" b="1" dirty="0" smtClean="0"/>
          </a:p>
          <a:p>
            <a:endParaRPr lang="el-GR" sz="2000" b="1" dirty="0" smtClean="0"/>
          </a:p>
          <a:p>
            <a:endParaRPr lang="el-GR" sz="2000" b="1" dirty="0" smtClean="0"/>
          </a:p>
          <a:p>
            <a:pPr>
              <a:buNone/>
            </a:pP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922114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ΠΡΟΓΡΑΜΜΑ ΠΟΙΟΤΗΤΑΣ ΜΕΛΕΤΗΣ</a:t>
            </a:r>
            <a:endParaRPr lang="en-US" sz="3600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40768"/>
            <a:ext cx="8686800" cy="51125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l-GR" sz="2400" b="1" dirty="0" smtClean="0">
                <a:solidFill>
                  <a:schemeClr val="bg1">
                    <a:lumMod val="65000"/>
                  </a:schemeClr>
                </a:solidFill>
              </a:rPr>
              <a:t>Ενδεικτικά Περιεχόμενα</a:t>
            </a:r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</a:rPr>
              <a:t> - </a:t>
            </a:r>
            <a:r>
              <a:rPr lang="el-GR" sz="2400" b="1" dirty="0" smtClean="0">
                <a:solidFill>
                  <a:schemeClr val="bg1">
                    <a:lumMod val="65000"/>
                  </a:schemeClr>
                </a:solidFill>
              </a:rPr>
              <a:t> ΕΓΓΡΑΦΑ </a:t>
            </a:r>
          </a:p>
          <a:p>
            <a:r>
              <a:rPr lang="el-GR" sz="2400" b="1" dirty="0" smtClean="0"/>
              <a:t>ΓΕΝΙΚΑ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Αντικείμενο του Προγράμματος Ποιότητας  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Πολιτική Ποιότητας 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Δομή Προγράμματος Ποιότητας </a:t>
            </a:r>
          </a:p>
          <a:p>
            <a:pPr>
              <a:lnSpc>
                <a:spcPct val="90000"/>
              </a:lnSpc>
            </a:pPr>
            <a:r>
              <a:rPr lang="el-GR" sz="2400" b="1" dirty="0" smtClean="0"/>
              <a:t>ΜΕΘΟΔΟΛΟΓΙΑ ΕΚΠΟΝΗΣΗΣ </a:t>
            </a:r>
            <a:r>
              <a:rPr lang="el-GR" sz="2400" dirty="0" smtClean="0"/>
              <a:t>της</a:t>
            </a:r>
            <a:r>
              <a:rPr lang="el-GR" sz="2400" b="1" dirty="0" smtClean="0"/>
              <a:t> </a:t>
            </a:r>
            <a:r>
              <a:rPr lang="el-GR" sz="2400" dirty="0" smtClean="0"/>
              <a:t>Μελέτης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Εργασίες και Μέσα Υποστήριξης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Έλεγχοι ανά τμήματα και στο σύνολο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Επαληθεύσεις αποτελεσμάτων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Ανασκοπήσεις της Μελέτης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Έλεγχοι και Εγκρίσεις της Υπηρεσίας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Διαχείριση των τροποποιήσεων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Χρονοδιάγραμμα Εργασιών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Πρόοδος της Μελέτης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endParaRPr lang="en-GB" sz="2000" dirty="0" smtClean="0"/>
          </a:p>
          <a:p>
            <a:pPr>
              <a:lnSpc>
                <a:spcPct val="90000"/>
              </a:lnSpc>
              <a:buNone/>
            </a:pPr>
            <a:endParaRPr lang="el-GR" sz="2200" b="1" dirty="0" smtClean="0"/>
          </a:p>
          <a:p>
            <a:pPr>
              <a:buNone/>
            </a:pPr>
            <a:endParaRPr lang="el-GR" sz="2000" b="1" dirty="0" smtClean="0"/>
          </a:p>
          <a:p>
            <a:endParaRPr lang="el-GR" sz="2000" b="1" dirty="0" smtClean="0"/>
          </a:p>
          <a:p>
            <a:endParaRPr lang="el-GR" sz="2000" b="1" dirty="0" smtClean="0"/>
          </a:p>
          <a:p>
            <a:pPr>
              <a:buNone/>
            </a:pPr>
            <a:endParaRPr lang="en-US" sz="2000" b="1" dirty="0"/>
          </a:p>
        </p:txBody>
      </p:sp>
      <p:sp>
        <p:nvSpPr>
          <p:cNvPr id="4" name="Donut 3"/>
          <p:cNvSpPr/>
          <p:nvPr/>
        </p:nvSpPr>
        <p:spPr>
          <a:xfrm>
            <a:off x="5652120" y="2276872"/>
            <a:ext cx="288032" cy="28803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3275856" y="2636912"/>
            <a:ext cx="288032" cy="28803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4572000" y="2996952"/>
            <a:ext cx="288032" cy="28803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5004048" y="5085184"/>
            <a:ext cx="288032" cy="28803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 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8" name="Flowchart: Summing Junction 7"/>
          <p:cNvSpPr/>
          <p:nvPr/>
        </p:nvSpPr>
        <p:spPr>
          <a:xfrm>
            <a:off x="4572000" y="3717032"/>
            <a:ext cx="288032" cy="288032"/>
          </a:xfrm>
          <a:prstGeom prst="flowChartSummingJunction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&quot;No&quot; Symbol 8"/>
          <p:cNvSpPr/>
          <p:nvPr/>
        </p:nvSpPr>
        <p:spPr>
          <a:xfrm>
            <a:off x="4499992" y="4365104"/>
            <a:ext cx="360040" cy="36004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0" name="Flowchart: Summing Junction 9"/>
          <p:cNvSpPr/>
          <p:nvPr/>
        </p:nvSpPr>
        <p:spPr>
          <a:xfrm>
            <a:off x="4139952" y="4725144"/>
            <a:ext cx="288032" cy="288032"/>
          </a:xfrm>
          <a:prstGeom prst="flowChartSummingJunction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Flowchart: Summing Junction 10"/>
          <p:cNvSpPr/>
          <p:nvPr/>
        </p:nvSpPr>
        <p:spPr>
          <a:xfrm>
            <a:off x="4572000" y="5373216"/>
            <a:ext cx="288032" cy="288032"/>
          </a:xfrm>
          <a:prstGeom prst="flowChartSummingJunction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Donut 11"/>
          <p:cNvSpPr/>
          <p:nvPr/>
        </p:nvSpPr>
        <p:spPr>
          <a:xfrm>
            <a:off x="4139952" y="5733256"/>
            <a:ext cx="288032" cy="28803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3563888" y="6093296"/>
            <a:ext cx="288032" cy="28803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922114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ΠΡΟΓΡΑΜΜΑ ΠΟΙΟΤΗΤΑΣ ΜΕΛΕΤΗΣ</a:t>
            </a:r>
            <a:endParaRPr lang="en-US" sz="3600" dirty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686800" cy="547260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l-GR" sz="2600" b="1" dirty="0" smtClean="0">
                <a:solidFill>
                  <a:schemeClr val="bg1">
                    <a:lumMod val="65000"/>
                  </a:schemeClr>
                </a:solidFill>
              </a:rPr>
              <a:t>Ενδεικτικά Περιεχόμενα</a:t>
            </a:r>
            <a:r>
              <a:rPr lang="en-US" sz="2600" b="1" dirty="0" smtClean="0">
                <a:solidFill>
                  <a:schemeClr val="bg1">
                    <a:lumMod val="65000"/>
                  </a:schemeClr>
                </a:solidFill>
              </a:rPr>
              <a:t> - </a:t>
            </a:r>
            <a:r>
              <a:rPr lang="el-GR" sz="2600" b="1" dirty="0" smtClean="0">
                <a:solidFill>
                  <a:schemeClr val="bg1">
                    <a:lumMod val="65000"/>
                  </a:schemeClr>
                </a:solidFill>
              </a:rPr>
              <a:t> ΕΓΓΡΑΦΑ</a:t>
            </a:r>
          </a:p>
          <a:p>
            <a:r>
              <a:rPr lang="el-GR" sz="2400" b="1" dirty="0" smtClean="0"/>
              <a:t>ΟΡΓΑΝΩΣΗ ΕΚΠΟΝΗΣΗΣ </a:t>
            </a:r>
            <a:r>
              <a:rPr lang="el-GR" sz="2400" dirty="0" smtClean="0"/>
              <a:t>της</a:t>
            </a:r>
            <a:r>
              <a:rPr lang="el-GR" sz="2400" b="1" dirty="0" smtClean="0"/>
              <a:t> </a:t>
            </a:r>
            <a:r>
              <a:rPr lang="el-GR" sz="2400" dirty="0" smtClean="0"/>
              <a:t>Μελέτης</a:t>
            </a:r>
            <a:endParaRPr lang="el-GR" sz="2400" b="1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Αναλυτική Περιγραφή Οργανογράμματος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Διάγραμμα Οργανογράμματος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Υπεργολάβοι και Εξωτερικοί Σύμβουλοι Μελετητή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Εξοπλισμός (περιλαμβάνεται και το λογισμικό)</a:t>
            </a:r>
          </a:p>
          <a:p>
            <a:r>
              <a:rPr lang="el-GR" sz="2400" b="1" dirty="0" smtClean="0"/>
              <a:t>ΔΙΑΧΕΙΡΙΣΗ ΕΡΓΑΣΙΩΝ </a:t>
            </a:r>
            <a:r>
              <a:rPr lang="el-GR" sz="2400" dirty="0" smtClean="0"/>
              <a:t>της</a:t>
            </a:r>
            <a:r>
              <a:rPr lang="el-GR" sz="2400" b="1" dirty="0" smtClean="0"/>
              <a:t> </a:t>
            </a:r>
            <a:r>
              <a:rPr lang="el-GR" sz="2400" dirty="0" smtClean="0"/>
              <a:t>Μελέτης</a:t>
            </a:r>
            <a:endParaRPr lang="el-GR" sz="2400" b="1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Διαχείριση Εγγράφων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Μη- Συμμορφώσεις, Διορθωτικές και Προληπτικές Ενέργειες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Επιθεωρήσεις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Ανασκοπήσεις του Π.Π.Μ.</a:t>
            </a:r>
          </a:p>
          <a:p>
            <a:pPr>
              <a:lnSpc>
                <a:spcPct val="90000"/>
              </a:lnSpc>
            </a:pPr>
            <a:r>
              <a:rPr lang="el-GR" sz="2400" b="1" dirty="0" smtClean="0"/>
              <a:t>ΑΛΛΑ ΘΕΜΑΤΑ</a:t>
            </a:r>
            <a:endParaRPr lang="el-GR" sz="24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Ασφάλεια και Υγεία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Προστασία Περιβάλλοντος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Εκπαίδευση Προσωπικού της Υπηρεσίας</a:t>
            </a:r>
          </a:p>
          <a:p>
            <a:pPr lvl="1">
              <a:buNone/>
            </a:pPr>
            <a:endParaRPr lang="el-GR" sz="2000" dirty="0" smtClean="0"/>
          </a:p>
          <a:p>
            <a:pPr lvl="1">
              <a:lnSpc>
                <a:spcPct val="90000"/>
              </a:lnSpc>
              <a:buNone/>
            </a:pPr>
            <a:endParaRPr lang="en-GB" sz="2000" dirty="0" smtClean="0"/>
          </a:p>
          <a:p>
            <a:pPr>
              <a:lnSpc>
                <a:spcPct val="90000"/>
              </a:lnSpc>
              <a:buNone/>
            </a:pPr>
            <a:endParaRPr lang="el-GR" sz="2200" b="1" dirty="0" smtClean="0"/>
          </a:p>
          <a:p>
            <a:pPr>
              <a:buNone/>
            </a:pPr>
            <a:endParaRPr lang="el-GR" sz="2000" b="1" dirty="0" smtClean="0"/>
          </a:p>
          <a:p>
            <a:endParaRPr lang="el-GR" sz="2000" b="1" dirty="0" smtClean="0"/>
          </a:p>
          <a:p>
            <a:endParaRPr lang="el-GR" sz="2000" b="1" dirty="0" smtClean="0"/>
          </a:p>
          <a:p>
            <a:pPr>
              <a:buNone/>
            </a:pPr>
            <a:endParaRPr lang="en-US" sz="2000" b="1" dirty="0"/>
          </a:p>
        </p:txBody>
      </p:sp>
      <p:sp>
        <p:nvSpPr>
          <p:cNvPr id="4" name="Donut 3"/>
          <p:cNvSpPr/>
          <p:nvPr/>
        </p:nvSpPr>
        <p:spPr>
          <a:xfrm>
            <a:off x="5580112" y="1916832"/>
            <a:ext cx="288032" cy="28803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4427984" y="2276872"/>
            <a:ext cx="288032" cy="28803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6" name="Donut 5"/>
          <p:cNvSpPr/>
          <p:nvPr/>
        </p:nvSpPr>
        <p:spPr>
          <a:xfrm>
            <a:off x="6372200" y="2564904"/>
            <a:ext cx="288032" cy="28803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&quot;No&quot; Symbol 6"/>
          <p:cNvSpPr/>
          <p:nvPr/>
        </p:nvSpPr>
        <p:spPr>
          <a:xfrm>
            <a:off x="6012160" y="2852936"/>
            <a:ext cx="360040" cy="360040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8" name="Flowchart: Summing Junction 7"/>
          <p:cNvSpPr/>
          <p:nvPr/>
        </p:nvSpPr>
        <p:spPr>
          <a:xfrm>
            <a:off x="3491880" y="3645024"/>
            <a:ext cx="288032" cy="288032"/>
          </a:xfrm>
          <a:prstGeom prst="flowChartSummingJunction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Flowchart: Summing Junction 8"/>
          <p:cNvSpPr/>
          <p:nvPr/>
        </p:nvSpPr>
        <p:spPr>
          <a:xfrm>
            <a:off x="7524328" y="4005064"/>
            <a:ext cx="288032" cy="288032"/>
          </a:xfrm>
          <a:prstGeom prst="flowChartSummingJunction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Donut 9"/>
          <p:cNvSpPr/>
          <p:nvPr/>
        </p:nvSpPr>
        <p:spPr>
          <a:xfrm>
            <a:off x="2699792" y="4293096"/>
            <a:ext cx="288032" cy="28803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3851920" y="4653136"/>
            <a:ext cx="288032" cy="288032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2" name="Flowchart: Summing Junction 11"/>
          <p:cNvSpPr/>
          <p:nvPr/>
        </p:nvSpPr>
        <p:spPr>
          <a:xfrm>
            <a:off x="3275856" y="5301208"/>
            <a:ext cx="288032" cy="288032"/>
          </a:xfrm>
          <a:prstGeom prst="flowChartSummingJunction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Flowchart: Summing Junction 12"/>
          <p:cNvSpPr/>
          <p:nvPr/>
        </p:nvSpPr>
        <p:spPr>
          <a:xfrm>
            <a:off x="3995936" y="5589240"/>
            <a:ext cx="288032" cy="288032"/>
          </a:xfrm>
          <a:prstGeom prst="flowChartSummingJunction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Flowchart: Summing Junction 13"/>
          <p:cNvSpPr/>
          <p:nvPr/>
        </p:nvSpPr>
        <p:spPr>
          <a:xfrm>
            <a:off x="5364088" y="5949280"/>
            <a:ext cx="288032" cy="288032"/>
          </a:xfrm>
          <a:prstGeom prst="flowChartSummingJunction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8"/>
          <p:cNvSpPr>
            <a:spLocks noChangeArrowheads="1"/>
          </p:cNvSpPr>
          <p:nvPr/>
        </p:nvSpPr>
        <p:spPr bwMode="auto">
          <a:xfrm>
            <a:off x="-1588" y="2746375"/>
            <a:ext cx="9144001" cy="3202905"/>
          </a:xfrm>
          <a:prstGeom prst="rect">
            <a:avLst/>
          </a:prstGeom>
          <a:gradFill rotWithShape="1">
            <a:gsLst>
              <a:gs pos="0">
                <a:srgbClr val="BFBFBF"/>
              </a:gs>
              <a:gs pos="25999">
                <a:srgbClr val="F2F2F2"/>
              </a:gs>
              <a:gs pos="50000">
                <a:srgbClr val="FFFFFF"/>
              </a:gs>
              <a:gs pos="100000">
                <a:srgbClr val="FFFFF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nb-NO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2" name="Right Arrow 21"/>
          <p:cNvSpPr>
            <a:spLocks noChangeArrowheads="1"/>
          </p:cNvSpPr>
          <p:nvPr/>
        </p:nvSpPr>
        <p:spPr bwMode="auto">
          <a:xfrm>
            <a:off x="1143000" y="2750840"/>
            <a:ext cx="7543800" cy="16764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5F5F5F"/>
              </a:gs>
              <a:gs pos="50000">
                <a:srgbClr val="8B8B8B">
                  <a:alpha val="64999"/>
                </a:srgbClr>
              </a:gs>
              <a:gs pos="100000">
                <a:srgbClr val="8B8B8B">
                  <a:alpha val="29999"/>
                </a:srgbClr>
              </a:gs>
            </a:gsLst>
            <a:lin ang="10800000" scaled="1"/>
          </a:gradFill>
          <a:ln w="0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Calibri" pitchFamily="34" charset="0"/>
              </a:rPr>
              <a:t>                                                                                    </a:t>
            </a:r>
            <a:r>
              <a:rPr lang="el-GR" b="1" dirty="0" smtClean="0">
                <a:solidFill>
                  <a:srgbClr val="FFFFFF"/>
                </a:solidFill>
                <a:latin typeface="Calibri" pitchFamily="34" charset="0"/>
              </a:rPr>
              <a:t>ΠΟΙΟΤΗΤΑ ΜΕΛΕΤΗΣ</a:t>
            </a:r>
            <a:endParaRPr lang="en-US" b="1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381000" y="1988840"/>
            <a:ext cx="6172200" cy="3763963"/>
            <a:chOff x="838200" y="1524000"/>
            <a:chExt cx="6664131" cy="4064000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838200" y="3810000"/>
              <a:ext cx="6556268" cy="1551817"/>
              <a:chOff x="2650579" y="4768450"/>
              <a:chExt cx="6144954" cy="1453906"/>
            </a:xfrm>
          </p:grpSpPr>
          <p:sp>
            <p:nvSpPr>
              <p:cNvPr id="28" name="Oval 27"/>
              <p:cNvSpPr>
                <a:spLocks noChangeArrowheads="1"/>
              </p:cNvSpPr>
              <p:nvPr/>
            </p:nvSpPr>
            <p:spPr bwMode="auto">
              <a:xfrm rot="1001942">
                <a:off x="2650579" y="5437005"/>
                <a:ext cx="2591276" cy="340450"/>
              </a:xfrm>
              <a:prstGeom prst="ellipse">
                <a:avLst/>
              </a:prstGeom>
              <a:gradFill rotWithShape="1">
                <a:gsLst>
                  <a:gs pos="0">
                    <a:srgbClr val="0D0D0D">
                      <a:alpha val="25000"/>
                    </a:srgbClr>
                  </a:gs>
                  <a:gs pos="100000">
                    <a:srgbClr val="9BC1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nb-NO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29" name="Oval 28"/>
              <p:cNvSpPr>
                <a:spLocks noChangeArrowheads="1"/>
              </p:cNvSpPr>
              <p:nvPr/>
            </p:nvSpPr>
            <p:spPr bwMode="auto">
              <a:xfrm rot="836992">
                <a:off x="6006546" y="5856145"/>
                <a:ext cx="2788874" cy="366145"/>
              </a:xfrm>
              <a:prstGeom prst="ellipse">
                <a:avLst/>
              </a:prstGeom>
              <a:gradFill rotWithShape="1">
                <a:gsLst>
                  <a:gs pos="0">
                    <a:srgbClr val="0D0D0D">
                      <a:alpha val="25000"/>
                    </a:srgbClr>
                  </a:gs>
                  <a:gs pos="100000">
                    <a:srgbClr val="9BC1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nb-NO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  <p:sp>
            <p:nvSpPr>
              <p:cNvPr id="30" name="Oval 29"/>
              <p:cNvSpPr>
                <a:spLocks noChangeArrowheads="1"/>
              </p:cNvSpPr>
              <p:nvPr/>
            </p:nvSpPr>
            <p:spPr bwMode="auto">
              <a:xfrm rot="470498">
                <a:off x="4735809" y="4768952"/>
                <a:ext cx="1779996" cy="268186"/>
              </a:xfrm>
              <a:prstGeom prst="ellipse">
                <a:avLst/>
              </a:prstGeom>
              <a:gradFill rotWithShape="1">
                <a:gsLst>
                  <a:gs pos="0">
                    <a:srgbClr val="0D0D0D">
                      <a:alpha val="25000"/>
                    </a:srgbClr>
                  </a:gs>
                  <a:gs pos="100000">
                    <a:srgbClr val="9BC1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nb-NO">
                  <a:solidFill>
                    <a:srgbClr val="FFFFFF"/>
                  </a:solidFill>
                  <a:latin typeface="Calibri" pitchFamily="34" charset="0"/>
                </a:endParaRPr>
              </a:p>
            </p:txBody>
          </p:sp>
        </p:grpSp>
        <p:pic>
          <p:nvPicPr>
            <p:cNvPr id="15374" name="Picture 24" descr="a3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95800" y="1524000"/>
              <a:ext cx="3006531" cy="406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25" descr="b3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0400" y="1997528"/>
              <a:ext cx="1368490" cy="2104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6" name="Picture 26" descr="c3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0" y="1752600"/>
              <a:ext cx="2011265" cy="3255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TextBox 54"/>
          <p:cNvSpPr txBox="1">
            <a:spLocks noChangeArrowheads="1"/>
          </p:cNvSpPr>
          <p:nvPr/>
        </p:nvSpPr>
        <p:spPr bwMode="auto">
          <a:xfrm>
            <a:off x="179512" y="188640"/>
            <a:ext cx="871296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l-GR" sz="4000" i="1" dirty="0" smtClean="0"/>
              <a:t>Να έχουμε πραγματική συμμόρφωση με τα σχετικά πρότυπα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9150350" cy="231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87"/>
          <p:cNvSpPr>
            <a:spLocks noChangeArrowheads="1"/>
          </p:cNvSpPr>
          <p:nvPr/>
        </p:nvSpPr>
        <p:spPr bwMode="auto">
          <a:xfrm rot="5400000">
            <a:off x="-1974850" y="1974850"/>
            <a:ext cx="6858000" cy="2908300"/>
          </a:xfrm>
          <a:prstGeom prst="rect">
            <a:avLst/>
          </a:prstGeom>
          <a:solidFill>
            <a:srgbClr val="262626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endParaRPr lang="nb-NO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151" name="TextBox 54"/>
          <p:cNvSpPr txBox="1">
            <a:spLocks noChangeArrowheads="1"/>
          </p:cNvSpPr>
          <p:nvPr/>
        </p:nvSpPr>
        <p:spPr bwMode="auto">
          <a:xfrm>
            <a:off x="314325" y="377825"/>
            <a:ext cx="238546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 err="1" smtClean="0">
                <a:solidFill>
                  <a:srgbClr val="FFFFFF"/>
                </a:solidFill>
                <a:latin typeface="Calibri" pitchFamily="34" charset="0"/>
              </a:rPr>
              <a:t>Υπο</a:t>
            </a:r>
            <a:r>
              <a:rPr lang="el-GR" sz="3200" b="1" dirty="0" smtClean="0">
                <a:solidFill>
                  <a:srgbClr val="FFFFFF"/>
                </a:solidFill>
                <a:latin typeface="Calibri" pitchFamily="34" charset="0"/>
              </a:rPr>
              <a:t> - ομάδα  μελέτης Έργου</a:t>
            </a:r>
            <a:endParaRPr lang="en-GB" sz="32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155" name="Tekstboks 34"/>
          <p:cNvSpPr txBox="1">
            <a:spLocks noChangeArrowheads="1"/>
          </p:cNvSpPr>
          <p:nvPr/>
        </p:nvSpPr>
        <p:spPr bwMode="auto">
          <a:xfrm>
            <a:off x="2915816" y="4549775"/>
            <a:ext cx="177824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171717"/>
                </a:solidFill>
                <a:latin typeface="Calibri" pitchFamily="34" charset="0"/>
              </a:rPr>
              <a:t>Σχεδιάζει</a:t>
            </a:r>
          </a:p>
          <a:p>
            <a:pPr algn="ctr"/>
            <a:r>
              <a:rPr lang="el-GR" sz="2000" b="1" dirty="0" smtClean="0">
                <a:solidFill>
                  <a:srgbClr val="171717"/>
                </a:solidFill>
                <a:latin typeface="Calibri" pitchFamily="34" charset="0"/>
              </a:rPr>
              <a:t>Διασφαλίζει </a:t>
            </a:r>
            <a:r>
              <a:rPr lang="el-GR" sz="2000" dirty="0" smtClean="0">
                <a:solidFill>
                  <a:srgbClr val="171717"/>
                </a:solidFill>
                <a:latin typeface="Calibri" pitchFamily="34" charset="0"/>
              </a:rPr>
              <a:t>την </a:t>
            </a:r>
            <a:r>
              <a:rPr lang="el-GR" sz="2000" i="1" dirty="0" smtClean="0">
                <a:solidFill>
                  <a:srgbClr val="171717"/>
                </a:solidFill>
                <a:latin typeface="Calibri" pitchFamily="34" charset="0"/>
              </a:rPr>
              <a:t>ποιότητα</a:t>
            </a:r>
            <a:r>
              <a:rPr lang="el-GR" sz="2000" dirty="0" smtClean="0">
                <a:solidFill>
                  <a:srgbClr val="171717"/>
                </a:solidFill>
                <a:latin typeface="Calibri" pitchFamily="34" charset="0"/>
              </a:rPr>
              <a:t> του σχεδίου</a:t>
            </a:r>
          </a:p>
          <a:p>
            <a:pPr algn="ctr"/>
            <a:endParaRPr lang="en-US" sz="2000" b="1" dirty="0">
              <a:solidFill>
                <a:srgbClr val="171717"/>
              </a:solidFill>
              <a:latin typeface="Calibri" pitchFamily="34" charset="0"/>
            </a:endParaRPr>
          </a:p>
        </p:txBody>
      </p:sp>
      <p:sp>
        <p:nvSpPr>
          <p:cNvPr id="21" name="Ellipse 45"/>
          <p:cNvSpPr/>
          <p:nvPr/>
        </p:nvSpPr>
        <p:spPr bwMode="auto">
          <a:xfrm>
            <a:off x="5830888" y="3008313"/>
            <a:ext cx="538162" cy="401637"/>
          </a:xfrm>
          <a:prstGeom prst="ellipse">
            <a:avLst/>
          </a:prstGeom>
          <a:gradFill flip="none" rotWithShape="1">
            <a:gsLst>
              <a:gs pos="0">
                <a:srgbClr val="FFFFFF">
                  <a:lumMod val="40000"/>
                  <a:lumOff val="60000"/>
                  <a:alpha val="0"/>
                </a:srgbClr>
              </a:gs>
              <a:gs pos="100000">
                <a:srgbClr val="FFFCF9">
                  <a:alpha val="7700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5067300" y="4114800"/>
            <a:ext cx="2133600" cy="106363"/>
          </a:xfrm>
          <a:prstGeom prst="round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8000">
                <a:schemeClr val="accent1">
                  <a:tint val="50000"/>
                  <a:shade val="100000"/>
                  <a:satMod val="350000"/>
                </a:schemeClr>
              </a:gs>
              <a:gs pos="100000">
                <a:schemeClr val="tx2">
                  <a:lumMod val="75000"/>
                </a:schemeClr>
              </a:gs>
              <a:gs pos="68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13" name="Ellipse 44"/>
          <p:cNvSpPr/>
          <p:nvPr/>
        </p:nvSpPr>
        <p:spPr bwMode="auto">
          <a:xfrm rot="21052097">
            <a:off x="4335463" y="4541838"/>
            <a:ext cx="740277" cy="741362"/>
          </a:xfrm>
          <a:prstGeom prst="ellipse">
            <a:avLst/>
          </a:prstGeom>
          <a:gradFill flip="none" rotWithShape="1">
            <a:gsLst>
              <a:gs pos="61000">
                <a:srgbClr val="FF0000">
                  <a:alpha val="0"/>
                </a:srgbClr>
              </a:gs>
              <a:gs pos="100000">
                <a:schemeClr val="tx2">
                  <a:lumMod val="25000"/>
                  <a:alpha val="58000"/>
                </a:schemeClr>
              </a:gs>
            </a:gsLst>
            <a:lin ang="16920000" scaled="0"/>
            <a:tileRect/>
          </a:gradFill>
          <a:ln w="9525" cap="flat" cmpd="sng" algn="ctr">
            <a:noFill/>
            <a:prstDash val="solid"/>
          </a:ln>
          <a:effectLst>
            <a:innerShdw blurRad="190500" dist="114300" dir="5640000">
              <a:srgbClr val="000000">
                <a:alpha val="37000"/>
              </a:srgbClr>
            </a:innerShdw>
          </a:effec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Calibri" pitchFamily="-65" charset="0"/>
              <a:ea typeface="ＭＳ Ｐゴシック" pitchFamily="-109" charset="-128"/>
            </a:endParaRPr>
          </a:p>
        </p:txBody>
      </p:sp>
      <p:sp>
        <p:nvSpPr>
          <p:cNvPr id="10" name="Ellipse 44"/>
          <p:cNvSpPr/>
          <p:nvPr/>
        </p:nvSpPr>
        <p:spPr bwMode="auto">
          <a:xfrm rot="21052097">
            <a:off x="4356097" y="3817938"/>
            <a:ext cx="740276" cy="741362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innerShdw blurRad="190500" dist="114300" dir="5640000">
              <a:srgbClr val="000000">
                <a:alpha val="37000"/>
              </a:srgbClr>
            </a:inn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11" name="Ellipse 45"/>
          <p:cNvSpPr/>
          <p:nvPr/>
        </p:nvSpPr>
        <p:spPr bwMode="auto">
          <a:xfrm>
            <a:off x="4459288" y="3833813"/>
            <a:ext cx="538162" cy="401637"/>
          </a:xfrm>
          <a:prstGeom prst="ellipse">
            <a:avLst/>
          </a:prstGeom>
          <a:gradFill flip="none" rotWithShape="1">
            <a:gsLst>
              <a:gs pos="0">
                <a:srgbClr val="FFFFFF">
                  <a:lumMod val="40000"/>
                  <a:lumOff val="60000"/>
                  <a:alpha val="0"/>
                </a:srgbClr>
              </a:gs>
              <a:gs pos="100000">
                <a:srgbClr val="FFFCF9">
                  <a:alpha val="7700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12" name="Måne 76"/>
          <p:cNvSpPr/>
          <p:nvPr/>
        </p:nvSpPr>
        <p:spPr bwMode="auto">
          <a:xfrm rot="16552097">
            <a:off x="4544934" y="4022020"/>
            <a:ext cx="326373" cy="718628"/>
          </a:xfrm>
          <a:prstGeom prst="moon">
            <a:avLst>
              <a:gd name="adj" fmla="val 18952"/>
            </a:avLst>
          </a:prstGeom>
          <a:gradFill flip="none" rotWithShape="1">
            <a:gsLst>
              <a:gs pos="24000">
                <a:sysClr val="windowText" lastClr="000000">
                  <a:alpha val="2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 err="1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18" name="Ellipse 44"/>
          <p:cNvSpPr/>
          <p:nvPr/>
        </p:nvSpPr>
        <p:spPr bwMode="auto">
          <a:xfrm rot="21052097">
            <a:off x="6900366" y="4554538"/>
            <a:ext cx="740277" cy="741362"/>
          </a:xfrm>
          <a:prstGeom prst="ellipse">
            <a:avLst/>
          </a:prstGeom>
          <a:gradFill flip="none" rotWithShape="1">
            <a:gsLst>
              <a:gs pos="61000">
                <a:srgbClr val="FF0000">
                  <a:alpha val="0"/>
                </a:srgbClr>
              </a:gs>
              <a:gs pos="100000">
                <a:schemeClr val="tx2">
                  <a:lumMod val="25000"/>
                  <a:alpha val="58000"/>
                </a:schemeClr>
              </a:gs>
            </a:gsLst>
            <a:lin ang="16920000" scaled="0"/>
            <a:tileRect/>
          </a:gradFill>
          <a:ln w="9525" cap="flat" cmpd="sng" algn="ctr">
            <a:noFill/>
            <a:prstDash val="solid"/>
          </a:ln>
          <a:effectLst>
            <a:innerShdw blurRad="190500" dist="114300" dir="5640000">
              <a:srgbClr val="000000">
                <a:alpha val="37000"/>
              </a:srgbClr>
            </a:innerShdw>
          </a:effec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Calibri" pitchFamily="-65" charset="0"/>
              <a:ea typeface="ＭＳ Ｐゴシック" pitchFamily="-109" charset="-128"/>
            </a:endParaRPr>
          </a:p>
        </p:txBody>
      </p:sp>
      <p:sp>
        <p:nvSpPr>
          <p:cNvPr id="33" name="Can 32"/>
          <p:cNvSpPr/>
          <p:nvPr/>
        </p:nvSpPr>
        <p:spPr bwMode="auto">
          <a:xfrm rot="2093708">
            <a:off x="5483017" y="1719673"/>
            <a:ext cx="144673" cy="2386551"/>
          </a:xfrm>
          <a:prstGeom prst="can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41000">
                <a:schemeClr val="accent1">
                  <a:tint val="50000"/>
                  <a:shade val="100000"/>
                  <a:satMod val="350000"/>
                </a:schemeClr>
              </a:gs>
              <a:gs pos="73000">
                <a:schemeClr val="tx2">
                  <a:lumMod val="9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34" name="Can 33"/>
          <p:cNvSpPr/>
          <p:nvPr/>
        </p:nvSpPr>
        <p:spPr bwMode="auto">
          <a:xfrm rot="19506292" flipH="1">
            <a:off x="6572250" y="1728788"/>
            <a:ext cx="98425" cy="2455862"/>
          </a:xfrm>
          <a:prstGeom prst="can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41000">
                <a:schemeClr val="accent1">
                  <a:tint val="50000"/>
                  <a:shade val="100000"/>
                  <a:satMod val="350000"/>
                </a:schemeClr>
              </a:gs>
              <a:gs pos="73000">
                <a:schemeClr val="tx2">
                  <a:lumMod val="90000"/>
                </a:schemeClr>
              </a:gs>
              <a:gs pos="100000">
                <a:schemeClr val="tx2">
                  <a:lumMod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srgbClr val="FFFFFF"/>
              </a:solidFill>
              <a:ea typeface="ＭＳ Ｐゴシック" pitchFamily="-109" charset="-128"/>
            </a:endParaRPr>
          </a:p>
        </p:txBody>
      </p:sp>
      <p:sp>
        <p:nvSpPr>
          <p:cNvPr id="15" name="Ellipse 44"/>
          <p:cNvSpPr/>
          <p:nvPr/>
        </p:nvSpPr>
        <p:spPr bwMode="auto">
          <a:xfrm rot="21052097">
            <a:off x="6921001" y="3830638"/>
            <a:ext cx="740276" cy="741362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</a:ln>
          <a:effectLst>
            <a:innerShdw blurRad="190500" dist="114300" dir="5640000">
              <a:srgbClr val="000000">
                <a:alpha val="37000"/>
              </a:srgbClr>
            </a:inn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16" name="Ellipse 45"/>
          <p:cNvSpPr/>
          <p:nvPr/>
        </p:nvSpPr>
        <p:spPr bwMode="auto">
          <a:xfrm>
            <a:off x="7024688" y="3846513"/>
            <a:ext cx="538162" cy="401637"/>
          </a:xfrm>
          <a:prstGeom prst="ellipse">
            <a:avLst/>
          </a:prstGeom>
          <a:gradFill flip="none" rotWithShape="1">
            <a:gsLst>
              <a:gs pos="0">
                <a:srgbClr val="FFFFFF">
                  <a:lumMod val="40000"/>
                  <a:lumOff val="60000"/>
                  <a:alpha val="0"/>
                </a:srgbClr>
              </a:gs>
              <a:gs pos="100000">
                <a:srgbClr val="FFFCF9">
                  <a:alpha val="7700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17" name="Måne 76"/>
          <p:cNvSpPr/>
          <p:nvPr/>
        </p:nvSpPr>
        <p:spPr bwMode="auto">
          <a:xfrm rot="16552097">
            <a:off x="7109838" y="4034720"/>
            <a:ext cx="326373" cy="718628"/>
          </a:xfrm>
          <a:prstGeom prst="moon">
            <a:avLst>
              <a:gd name="adj" fmla="val 18952"/>
            </a:avLst>
          </a:prstGeom>
          <a:gradFill flip="none" rotWithShape="1">
            <a:gsLst>
              <a:gs pos="24000">
                <a:sysClr val="windowText" lastClr="000000">
                  <a:alpha val="2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 err="1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38" name="Ellipse 44"/>
          <p:cNvSpPr/>
          <p:nvPr/>
        </p:nvSpPr>
        <p:spPr bwMode="auto">
          <a:xfrm rot="21052097">
            <a:off x="5706798" y="1727200"/>
            <a:ext cx="740277" cy="741362"/>
          </a:xfrm>
          <a:prstGeom prst="ellipse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</a:ln>
          <a:effectLst>
            <a:innerShdw blurRad="190500" dist="114300" dir="5640000">
              <a:srgbClr val="000000">
                <a:alpha val="37000"/>
              </a:srgbClr>
            </a:inn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39" name="Ellipse 45"/>
          <p:cNvSpPr/>
          <p:nvPr/>
        </p:nvSpPr>
        <p:spPr bwMode="auto">
          <a:xfrm>
            <a:off x="5810250" y="1743075"/>
            <a:ext cx="538163" cy="401638"/>
          </a:xfrm>
          <a:prstGeom prst="ellipse">
            <a:avLst/>
          </a:prstGeom>
          <a:gradFill flip="none" rotWithShape="1">
            <a:gsLst>
              <a:gs pos="0">
                <a:srgbClr val="FFFFFF">
                  <a:lumMod val="40000"/>
                  <a:lumOff val="60000"/>
                  <a:alpha val="0"/>
                </a:srgbClr>
              </a:gs>
              <a:gs pos="100000">
                <a:srgbClr val="FFFCF9">
                  <a:alpha val="7700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40" name="Måne 76"/>
          <p:cNvSpPr/>
          <p:nvPr/>
        </p:nvSpPr>
        <p:spPr bwMode="auto">
          <a:xfrm rot="16552097">
            <a:off x="5895635" y="1931282"/>
            <a:ext cx="326373" cy="718629"/>
          </a:xfrm>
          <a:prstGeom prst="moon">
            <a:avLst>
              <a:gd name="adj" fmla="val 18952"/>
            </a:avLst>
          </a:prstGeom>
          <a:gradFill flip="none" rotWithShape="1">
            <a:gsLst>
              <a:gs pos="24000">
                <a:sysClr val="windowText" lastClr="000000">
                  <a:alpha val="24000"/>
                </a:sysClr>
              </a:gs>
              <a:gs pos="100000">
                <a:sysClr val="window" lastClr="FFFFFF">
                  <a:alpha val="0"/>
                </a:sys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 err="1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6199" name="TextBox 48"/>
          <p:cNvSpPr txBox="1">
            <a:spLocks noChangeArrowheads="1"/>
          </p:cNvSpPr>
          <p:nvPr/>
        </p:nvSpPr>
        <p:spPr bwMode="auto">
          <a:xfrm>
            <a:off x="4343400" y="3886200"/>
            <a:ext cx="749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3200" b="1">
                <a:solidFill>
                  <a:srgbClr val="151616"/>
                </a:solidFill>
              </a:rPr>
              <a:t>1</a:t>
            </a:r>
          </a:p>
        </p:txBody>
      </p:sp>
      <p:sp>
        <p:nvSpPr>
          <p:cNvPr id="6200" name="TextBox 49"/>
          <p:cNvSpPr txBox="1">
            <a:spLocks noChangeArrowheads="1"/>
          </p:cNvSpPr>
          <p:nvPr/>
        </p:nvSpPr>
        <p:spPr bwMode="auto">
          <a:xfrm>
            <a:off x="6921500" y="3886200"/>
            <a:ext cx="749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3200" b="1" dirty="0">
                <a:solidFill>
                  <a:srgbClr val="151616"/>
                </a:solidFill>
              </a:rPr>
              <a:t>2</a:t>
            </a:r>
          </a:p>
        </p:txBody>
      </p:sp>
      <p:sp>
        <p:nvSpPr>
          <p:cNvPr id="6201" name="TextBox 50"/>
          <p:cNvSpPr txBox="1">
            <a:spLocks noChangeArrowheads="1"/>
          </p:cNvSpPr>
          <p:nvPr/>
        </p:nvSpPr>
        <p:spPr bwMode="auto">
          <a:xfrm>
            <a:off x="5702300" y="1790700"/>
            <a:ext cx="749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2"/>
                </a:solidFill>
              </a:rPr>
              <a:t>3</a:t>
            </a:r>
            <a:endParaRPr lang="nb-NO" sz="3200" b="1" dirty="0">
              <a:solidFill>
                <a:schemeClr val="bg2"/>
              </a:solidFill>
            </a:endParaRPr>
          </a:p>
        </p:txBody>
      </p:sp>
      <p:sp>
        <p:nvSpPr>
          <p:cNvPr id="43" name="Tekstboks 34"/>
          <p:cNvSpPr txBox="1">
            <a:spLocks noChangeArrowheads="1"/>
          </p:cNvSpPr>
          <p:nvPr/>
        </p:nvSpPr>
        <p:spPr bwMode="auto">
          <a:xfrm>
            <a:off x="7308304" y="4509121"/>
            <a:ext cx="177824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171717"/>
                </a:solidFill>
                <a:latin typeface="Calibri" pitchFamily="34" charset="0"/>
              </a:rPr>
              <a:t>Υπολογίζει</a:t>
            </a:r>
          </a:p>
          <a:p>
            <a:pPr algn="ctr"/>
            <a:r>
              <a:rPr lang="el-GR" sz="2000" b="1" dirty="0" smtClean="0">
                <a:solidFill>
                  <a:srgbClr val="171717"/>
                </a:solidFill>
                <a:latin typeface="Calibri" pitchFamily="34" charset="0"/>
              </a:rPr>
              <a:t>Ελέγχει </a:t>
            </a:r>
          </a:p>
          <a:p>
            <a:pPr algn="ctr"/>
            <a:r>
              <a:rPr lang="el-GR" sz="2000" dirty="0" smtClean="0">
                <a:solidFill>
                  <a:srgbClr val="171717"/>
                </a:solidFill>
                <a:latin typeface="Calibri" pitchFamily="34" charset="0"/>
              </a:rPr>
              <a:t>την </a:t>
            </a:r>
            <a:r>
              <a:rPr lang="el-GR" sz="2000" i="1" dirty="0" smtClean="0">
                <a:solidFill>
                  <a:srgbClr val="171717"/>
                </a:solidFill>
                <a:latin typeface="Calibri" pitchFamily="34" charset="0"/>
              </a:rPr>
              <a:t>ποιότητα</a:t>
            </a:r>
            <a:r>
              <a:rPr lang="el-GR" sz="2000" dirty="0" smtClean="0">
                <a:solidFill>
                  <a:srgbClr val="171717"/>
                </a:solidFill>
                <a:latin typeface="Calibri" pitchFamily="34" charset="0"/>
              </a:rPr>
              <a:t> του σχεδίου</a:t>
            </a:r>
          </a:p>
          <a:p>
            <a:pPr algn="ctr"/>
            <a:r>
              <a:rPr lang="el-GR" sz="2000" b="1" dirty="0" smtClean="0">
                <a:solidFill>
                  <a:srgbClr val="171717"/>
                </a:solidFill>
                <a:latin typeface="Calibri" pitchFamily="34" charset="0"/>
              </a:rPr>
              <a:t>Συντάσσει</a:t>
            </a:r>
          </a:p>
          <a:p>
            <a:pPr algn="ctr"/>
            <a:r>
              <a:rPr lang="el-GR" sz="2000" dirty="0" smtClean="0">
                <a:solidFill>
                  <a:srgbClr val="171717"/>
                </a:solidFill>
                <a:latin typeface="Calibri" pitchFamily="34" charset="0"/>
              </a:rPr>
              <a:t>Οδηγίες Προδιαγραφές</a:t>
            </a:r>
          </a:p>
          <a:p>
            <a:pPr algn="ctr"/>
            <a:endParaRPr lang="en-US" sz="2000" b="1" dirty="0">
              <a:solidFill>
                <a:srgbClr val="171717"/>
              </a:solidFill>
              <a:latin typeface="Calibri" pitchFamily="34" charset="0"/>
            </a:endParaRPr>
          </a:p>
        </p:txBody>
      </p:sp>
      <p:sp>
        <p:nvSpPr>
          <p:cNvPr id="44" name="Tekstboks 34"/>
          <p:cNvSpPr txBox="1">
            <a:spLocks noChangeArrowheads="1"/>
          </p:cNvSpPr>
          <p:nvPr/>
        </p:nvSpPr>
        <p:spPr bwMode="auto">
          <a:xfrm>
            <a:off x="6682184" y="1254239"/>
            <a:ext cx="177824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171717"/>
                </a:solidFill>
                <a:latin typeface="Calibri" pitchFamily="34" charset="0"/>
              </a:rPr>
              <a:t>Επικυρώνει</a:t>
            </a:r>
          </a:p>
          <a:p>
            <a:pPr algn="ctr"/>
            <a:r>
              <a:rPr lang="el-GR" sz="2000" dirty="0" smtClean="0">
                <a:solidFill>
                  <a:srgbClr val="171717"/>
                </a:solidFill>
                <a:latin typeface="Calibri" pitchFamily="34" charset="0"/>
              </a:rPr>
              <a:t>την </a:t>
            </a:r>
            <a:r>
              <a:rPr lang="el-GR" sz="2000" i="1" dirty="0" smtClean="0">
                <a:solidFill>
                  <a:srgbClr val="171717"/>
                </a:solidFill>
                <a:latin typeface="Calibri" pitchFamily="34" charset="0"/>
              </a:rPr>
              <a:t>ποιότητα</a:t>
            </a:r>
            <a:r>
              <a:rPr lang="el-GR" sz="2000" dirty="0" smtClean="0">
                <a:solidFill>
                  <a:srgbClr val="171717"/>
                </a:solidFill>
                <a:latin typeface="Calibri" pitchFamily="34" charset="0"/>
              </a:rPr>
              <a:t> του σχεδίου</a:t>
            </a:r>
          </a:p>
          <a:p>
            <a:pPr algn="ctr"/>
            <a:r>
              <a:rPr lang="el-GR" sz="2000" b="1" dirty="0" smtClean="0">
                <a:solidFill>
                  <a:srgbClr val="171717"/>
                </a:solidFill>
                <a:latin typeface="Calibri" pitchFamily="34" charset="0"/>
              </a:rPr>
              <a:t>Ελέγχει</a:t>
            </a:r>
          </a:p>
          <a:p>
            <a:pPr algn="ctr"/>
            <a:r>
              <a:rPr lang="el-GR" sz="2000" dirty="0" smtClean="0">
                <a:solidFill>
                  <a:srgbClr val="171717"/>
                </a:solidFill>
                <a:latin typeface="Calibri" pitchFamily="34" charset="0"/>
              </a:rPr>
              <a:t>Οδηγίες Προδιαγραφές</a:t>
            </a:r>
          </a:p>
          <a:p>
            <a:pPr algn="ctr"/>
            <a:endParaRPr lang="en-US" sz="2000" b="1" dirty="0">
              <a:solidFill>
                <a:srgbClr val="171717"/>
              </a:solidFill>
              <a:latin typeface="Calibri" pitchFamily="34" charset="0"/>
            </a:endParaRPr>
          </a:p>
        </p:txBody>
      </p:sp>
      <p:sp>
        <p:nvSpPr>
          <p:cNvPr id="49" name="Ellipse 44"/>
          <p:cNvSpPr/>
          <p:nvPr/>
        </p:nvSpPr>
        <p:spPr bwMode="auto">
          <a:xfrm rot="21052097">
            <a:off x="5418226" y="329337"/>
            <a:ext cx="740277" cy="741362"/>
          </a:xfrm>
          <a:prstGeom prst="ellipse">
            <a:avLst/>
          </a:prstGeom>
          <a:solidFill>
            <a:srgbClr val="CC0099"/>
          </a:solidFill>
          <a:ln w="9525" cap="flat" cmpd="sng" algn="ctr">
            <a:solidFill>
              <a:srgbClr val="0070C0"/>
            </a:solidFill>
            <a:prstDash val="solid"/>
          </a:ln>
          <a:effectLst>
            <a:innerShdw blurRad="190500" dist="114300" dir="5640000">
              <a:srgbClr val="000000">
                <a:alpha val="37000"/>
              </a:srgbClr>
            </a:inn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50" name="Ellipse 45"/>
          <p:cNvSpPr/>
          <p:nvPr/>
        </p:nvSpPr>
        <p:spPr bwMode="auto">
          <a:xfrm>
            <a:off x="5521678" y="345212"/>
            <a:ext cx="538163" cy="401638"/>
          </a:xfrm>
          <a:prstGeom prst="ellipse">
            <a:avLst/>
          </a:prstGeom>
          <a:solidFill>
            <a:srgbClr val="CC0099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51" name="Måne 76"/>
          <p:cNvSpPr/>
          <p:nvPr/>
        </p:nvSpPr>
        <p:spPr bwMode="auto">
          <a:xfrm rot="16552097">
            <a:off x="5607063" y="533419"/>
            <a:ext cx="326373" cy="718629"/>
          </a:xfrm>
          <a:prstGeom prst="moon">
            <a:avLst>
              <a:gd name="adj" fmla="val 18952"/>
            </a:avLst>
          </a:prstGeom>
          <a:solidFill>
            <a:srgbClr val="CC0099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 dirty="0" err="1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52" name="TextBox 50"/>
          <p:cNvSpPr txBox="1">
            <a:spLocks noChangeArrowheads="1"/>
          </p:cNvSpPr>
          <p:nvPr/>
        </p:nvSpPr>
        <p:spPr bwMode="auto">
          <a:xfrm>
            <a:off x="5436096" y="392837"/>
            <a:ext cx="749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2"/>
                </a:solidFill>
              </a:rPr>
              <a:t>4</a:t>
            </a:r>
            <a:endParaRPr lang="nb-NO" sz="3200" b="1" dirty="0">
              <a:solidFill>
                <a:schemeClr val="bg2"/>
              </a:solidFill>
            </a:endParaRPr>
          </a:p>
        </p:txBody>
      </p:sp>
      <p:cxnSp>
        <p:nvCxnSpPr>
          <p:cNvPr id="54" name="Straight Connector 53"/>
          <p:cNvCxnSpPr>
            <a:stCxn id="6201" idx="0"/>
          </p:cNvCxnSpPr>
          <p:nvPr/>
        </p:nvCxnSpPr>
        <p:spPr>
          <a:xfrm flipH="1" flipV="1">
            <a:off x="5868144" y="980728"/>
            <a:ext cx="208806" cy="809972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kstboks 34"/>
          <p:cNvSpPr txBox="1">
            <a:spLocks noChangeArrowheads="1"/>
          </p:cNvSpPr>
          <p:nvPr/>
        </p:nvSpPr>
        <p:spPr bwMode="auto">
          <a:xfrm>
            <a:off x="3635896" y="44624"/>
            <a:ext cx="177824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171717"/>
                </a:solidFill>
                <a:latin typeface="Calibri" pitchFamily="34" charset="0"/>
              </a:rPr>
              <a:t>Αποδέχεται</a:t>
            </a:r>
          </a:p>
          <a:p>
            <a:pPr algn="ctr"/>
            <a:r>
              <a:rPr lang="el-GR" sz="2000" dirty="0" smtClean="0">
                <a:solidFill>
                  <a:srgbClr val="171717"/>
                </a:solidFill>
                <a:latin typeface="Calibri" pitchFamily="34" charset="0"/>
              </a:rPr>
              <a:t>την </a:t>
            </a:r>
            <a:r>
              <a:rPr lang="el-GR" sz="2000" i="1" dirty="0" smtClean="0">
                <a:solidFill>
                  <a:srgbClr val="171717"/>
                </a:solidFill>
                <a:latin typeface="Calibri" pitchFamily="34" charset="0"/>
              </a:rPr>
              <a:t>ποιότητα</a:t>
            </a:r>
            <a:r>
              <a:rPr lang="el-GR" sz="2000" dirty="0" smtClean="0">
                <a:solidFill>
                  <a:srgbClr val="171717"/>
                </a:solidFill>
                <a:latin typeface="Calibri" pitchFamily="34" charset="0"/>
              </a:rPr>
              <a:t> του σχεδίου</a:t>
            </a:r>
          </a:p>
          <a:p>
            <a:pPr algn="ctr"/>
            <a:r>
              <a:rPr lang="el-GR" sz="2000" b="1" dirty="0" smtClean="0">
                <a:solidFill>
                  <a:srgbClr val="171717"/>
                </a:solidFill>
                <a:latin typeface="Calibri" pitchFamily="34" charset="0"/>
              </a:rPr>
              <a:t>Επικυρώνει</a:t>
            </a:r>
          </a:p>
          <a:p>
            <a:pPr algn="ctr"/>
            <a:r>
              <a:rPr lang="el-GR" sz="2000" dirty="0" smtClean="0">
                <a:solidFill>
                  <a:srgbClr val="171717"/>
                </a:solidFill>
                <a:latin typeface="Calibri" pitchFamily="34" charset="0"/>
              </a:rPr>
              <a:t>Οδηγίες Προδιαγραφές</a:t>
            </a:r>
          </a:p>
          <a:p>
            <a:pPr algn="ctr"/>
            <a:endParaRPr lang="en-US" sz="2000" b="1" dirty="0">
              <a:solidFill>
                <a:srgbClr val="171717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23"/>
          <p:cNvSpPr>
            <a:spLocks noChangeArrowheads="1"/>
          </p:cNvSpPr>
          <p:nvPr/>
        </p:nvSpPr>
        <p:spPr bwMode="auto">
          <a:xfrm rot="10800000" flipV="1">
            <a:off x="0" y="0"/>
            <a:ext cx="9144000" cy="4324350"/>
          </a:xfrm>
          <a:prstGeom prst="rect">
            <a:avLst/>
          </a:prstGeom>
          <a:gradFill rotWithShape="1">
            <a:gsLst>
              <a:gs pos="0">
                <a:srgbClr val="BFBFBF"/>
              </a:gs>
              <a:gs pos="31000">
                <a:srgbClr val="F3F3F3"/>
              </a:gs>
              <a:gs pos="52000">
                <a:srgbClr val="F3F3F3"/>
              </a:gs>
              <a:gs pos="100000">
                <a:srgbClr val="F3F3F3"/>
              </a:gs>
              <a:gs pos="100000">
                <a:srgbClr val="F3F3F3"/>
              </a:gs>
              <a:gs pos="100000">
                <a:srgbClr val="F3F3F3"/>
              </a:gs>
            </a:gsLst>
            <a:lin ang="16200000" scaled="1"/>
          </a:gra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kern="0">
              <a:solidFill>
                <a:sysClr val="window" lastClr="FFFFFF"/>
              </a:solidFill>
              <a:latin typeface="Calibri"/>
              <a:ea typeface="+mn-ea"/>
            </a:endParaRPr>
          </a:p>
        </p:txBody>
      </p:sp>
      <p:sp>
        <p:nvSpPr>
          <p:cNvPr id="6" name="Cirkulær pil 1"/>
          <p:cNvSpPr/>
          <p:nvPr/>
        </p:nvSpPr>
        <p:spPr bwMode="auto">
          <a:xfrm rot="18000000" flipH="1">
            <a:off x="2983707" y="1685131"/>
            <a:ext cx="3189288" cy="324802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609138"/>
              <a:gd name="adj5" fmla="val 12500"/>
            </a:avLst>
          </a:prstGeom>
          <a:gradFill flip="none" rotWithShape="1">
            <a:gsLst>
              <a:gs pos="11000">
                <a:srgbClr val="43C5FF"/>
              </a:gs>
              <a:gs pos="44000">
                <a:schemeClr val="tx2">
                  <a:lumMod val="60000"/>
                  <a:lumOff val="40000"/>
                </a:schemeClr>
              </a:gs>
              <a:gs pos="44000">
                <a:srgbClr val="0070C0"/>
              </a:gs>
              <a:gs pos="100000">
                <a:srgbClr val="003192"/>
              </a:gs>
            </a:gsLst>
            <a:lin ang="10800000" scaled="1"/>
            <a:tileRect/>
          </a:gradFill>
          <a:ln w="762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4000" kern="0" dirty="0" err="1">
              <a:solidFill>
                <a:schemeClr val="bg1"/>
              </a:solidFill>
              <a:latin typeface="Calibri"/>
              <a:ea typeface="+mn-ea"/>
            </a:endParaRPr>
          </a:p>
        </p:txBody>
      </p:sp>
      <p:grpSp>
        <p:nvGrpSpPr>
          <p:cNvPr id="8" name="Gruppe 22"/>
          <p:cNvGrpSpPr>
            <a:grpSpLocks/>
          </p:cNvGrpSpPr>
          <p:nvPr/>
        </p:nvGrpSpPr>
        <p:grpSpPr bwMode="auto">
          <a:xfrm>
            <a:off x="6359525" y="3390900"/>
            <a:ext cx="2784475" cy="1733550"/>
            <a:chOff x="3135274" y="1809750"/>
            <a:chExt cx="5292446" cy="3295940"/>
          </a:xfrm>
        </p:grpSpPr>
        <p:sp>
          <p:nvSpPr>
            <p:cNvPr id="9" name="Kombinationstegning 12"/>
            <p:cNvSpPr/>
            <p:nvPr/>
          </p:nvSpPr>
          <p:spPr bwMode="auto">
            <a:xfrm>
              <a:off x="3812865" y="3352802"/>
              <a:ext cx="4614855" cy="1752888"/>
            </a:xfrm>
            <a:custGeom>
              <a:avLst/>
              <a:gdLst>
                <a:gd name="connsiteX0" fmla="*/ 762000 w 2628900"/>
                <a:gd name="connsiteY0" fmla="*/ 723900 h 723900"/>
                <a:gd name="connsiteX1" fmla="*/ 2628900 w 2628900"/>
                <a:gd name="connsiteY1" fmla="*/ 419100 h 723900"/>
                <a:gd name="connsiteX2" fmla="*/ 514350 w 2628900"/>
                <a:gd name="connsiteY2" fmla="*/ 0 h 723900"/>
                <a:gd name="connsiteX3" fmla="*/ 0 w 2628900"/>
                <a:gd name="connsiteY3" fmla="*/ 57150 h 723900"/>
                <a:gd name="connsiteX4" fmla="*/ 762000 w 2628900"/>
                <a:gd name="connsiteY4" fmla="*/ 723900 h 723900"/>
                <a:gd name="connsiteX0" fmla="*/ 599628 w 2628900"/>
                <a:gd name="connsiteY0" fmla="*/ 723900 h 723900"/>
                <a:gd name="connsiteX1" fmla="*/ 2628900 w 2628900"/>
                <a:gd name="connsiteY1" fmla="*/ 419100 h 723900"/>
                <a:gd name="connsiteX2" fmla="*/ 514350 w 2628900"/>
                <a:gd name="connsiteY2" fmla="*/ 0 h 723900"/>
                <a:gd name="connsiteX3" fmla="*/ 0 w 2628900"/>
                <a:gd name="connsiteY3" fmla="*/ 57150 h 723900"/>
                <a:gd name="connsiteX4" fmla="*/ 599628 w 2628900"/>
                <a:gd name="connsiteY4" fmla="*/ 723900 h 723900"/>
                <a:gd name="connsiteX0" fmla="*/ 599628 w 2628900"/>
                <a:gd name="connsiteY0" fmla="*/ 666750 h 666750"/>
                <a:gd name="connsiteX1" fmla="*/ 2628900 w 2628900"/>
                <a:gd name="connsiteY1" fmla="*/ 361950 h 666750"/>
                <a:gd name="connsiteX2" fmla="*/ 1634716 w 2628900"/>
                <a:gd name="connsiteY2" fmla="*/ 59081 h 666750"/>
                <a:gd name="connsiteX3" fmla="*/ 0 w 2628900"/>
                <a:gd name="connsiteY3" fmla="*/ 0 h 666750"/>
                <a:gd name="connsiteX4" fmla="*/ 599628 w 2628900"/>
                <a:gd name="connsiteY4" fmla="*/ 666750 h 666750"/>
                <a:gd name="connsiteX0" fmla="*/ 429137 w 2458409"/>
                <a:gd name="connsiteY0" fmla="*/ 607669 h 607669"/>
                <a:gd name="connsiteX1" fmla="*/ 2458409 w 2458409"/>
                <a:gd name="connsiteY1" fmla="*/ 302869 h 607669"/>
                <a:gd name="connsiteX2" fmla="*/ 1464225 w 2458409"/>
                <a:gd name="connsiteY2" fmla="*/ 0 h 607669"/>
                <a:gd name="connsiteX3" fmla="*/ 0 w 2458409"/>
                <a:gd name="connsiteY3" fmla="*/ 136398 h 607669"/>
                <a:gd name="connsiteX4" fmla="*/ 429137 w 2458409"/>
                <a:gd name="connsiteY4" fmla="*/ 607669 h 60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8409" h="607669">
                  <a:moveTo>
                    <a:pt x="429137" y="607669"/>
                  </a:moveTo>
                  <a:lnTo>
                    <a:pt x="2458409" y="302869"/>
                  </a:lnTo>
                  <a:lnTo>
                    <a:pt x="1464225" y="0"/>
                  </a:lnTo>
                  <a:lnTo>
                    <a:pt x="0" y="136398"/>
                  </a:lnTo>
                  <a:lnTo>
                    <a:pt x="429137" y="607669"/>
                  </a:lnTo>
                  <a:close/>
                </a:path>
              </a:pathLst>
            </a:custGeom>
            <a:gradFill flip="none" rotWithShape="1">
              <a:gsLst>
                <a:gs pos="24000">
                  <a:sysClr val="windowText" lastClr="000000">
                    <a:alpha val="23000"/>
                  </a:sysClr>
                </a:gs>
                <a:gs pos="69000">
                  <a:sysClr val="window" lastClr="FFFFFF">
                    <a:alpha val="0"/>
                  </a:sysClr>
                </a:gs>
              </a:gsLst>
              <a:lin ang="1890000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 err="1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grpSp>
          <p:nvGrpSpPr>
            <p:cNvPr id="10" name="Gruppe 240"/>
            <p:cNvGrpSpPr>
              <a:grpSpLocks/>
            </p:cNvGrpSpPr>
            <p:nvPr/>
          </p:nvGrpSpPr>
          <p:grpSpPr bwMode="auto">
            <a:xfrm>
              <a:off x="3135274" y="1809750"/>
              <a:ext cx="3452893" cy="3276600"/>
              <a:chOff x="13047663" y="2554288"/>
              <a:chExt cx="1803400" cy="1711325"/>
            </a:xfrm>
          </p:grpSpPr>
          <p:sp>
            <p:nvSpPr>
              <p:cNvPr id="8253" name="Freeform 227"/>
              <p:cNvSpPr>
                <a:spLocks/>
              </p:cNvSpPr>
              <p:nvPr/>
            </p:nvSpPr>
            <p:spPr bwMode="auto">
              <a:xfrm>
                <a:off x="13047663" y="2767013"/>
                <a:ext cx="781050" cy="1498600"/>
              </a:xfrm>
              <a:custGeom>
                <a:avLst/>
                <a:gdLst>
                  <a:gd name="T0" fmla="*/ 2147483647 w 492"/>
                  <a:gd name="T1" fmla="*/ 0 h 944"/>
                  <a:gd name="T2" fmla="*/ 2147483647 w 492"/>
                  <a:gd name="T3" fmla="*/ 0 h 944"/>
                  <a:gd name="T4" fmla="*/ 2147483647 w 492"/>
                  <a:gd name="T5" fmla="*/ 0 h 944"/>
                  <a:gd name="T6" fmla="*/ 2147483647 w 492"/>
                  <a:gd name="T7" fmla="*/ 2147483647 h 944"/>
                  <a:gd name="T8" fmla="*/ 2147483647 w 492"/>
                  <a:gd name="T9" fmla="*/ 2147483647 h 944"/>
                  <a:gd name="T10" fmla="*/ 2147483647 w 492"/>
                  <a:gd name="T11" fmla="*/ 2147483647 h 944"/>
                  <a:gd name="T12" fmla="*/ 2147483647 w 492"/>
                  <a:gd name="T13" fmla="*/ 2147483647 h 944"/>
                  <a:gd name="T14" fmla="*/ 0 w 492"/>
                  <a:gd name="T15" fmla="*/ 2147483647 h 944"/>
                  <a:gd name="T16" fmla="*/ 0 w 492"/>
                  <a:gd name="T17" fmla="*/ 2147483647 h 944"/>
                  <a:gd name="T18" fmla="*/ 0 w 492"/>
                  <a:gd name="T19" fmla="*/ 2147483647 h 944"/>
                  <a:gd name="T20" fmla="*/ 2147483647 w 492"/>
                  <a:gd name="T21" fmla="*/ 2147483647 h 944"/>
                  <a:gd name="T22" fmla="*/ 2147483647 w 492"/>
                  <a:gd name="T23" fmla="*/ 2147483647 h 944"/>
                  <a:gd name="T24" fmla="*/ 2147483647 w 492"/>
                  <a:gd name="T25" fmla="*/ 2147483647 h 944"/>
                  <a:gd name="T26" fmla="*/ 2147483647 w 492"/>
                  <a:gd name="T27" fmla="*/ 2147483647 h 944"/>
                  <a:gd name="T28" fmla="*/ 2147483647 w 492"/>
                  <a:gd name="T29" fmla="*/ 2147483647 h 944"/>
                  <a:gd name="T30" fmla="*/ 2147483647 w 492"/>
                  <a:gd name="T31" fmla="*/ 2147483647 h 944"/>
                  <a:gd name="T32" fmla="*/ 2147483647 w 492"/>
                  <a:gd name="T33" fmla="*/ 2147483647 h 944"/>
                  <a:gd name="T34" fmla="*/ 2147483647 w 492"/>
                  <a:gd name="T35" fmla="*/ 2147483647 h 944"/>
                  <a:gd name="T36" fmla="*/ 2147483647 w 492"/>
                  <a:gd name="T37" fmla="*/ 2147483647 h 944"/>
                  <a:gd name="T38" fmla="*/ 2147483647 w 492"/>
                  <a:gd name="T39" fmla="*/ 2147483647 h 944"/>
                  <a:gd name="T40" fmla="*/ 2147483647 w 492"/>
                  <a:gd name="T41" fmla="*/ 2147483647 h 944"/>
                  <a:gd name="T42" fmla="*/ 2147483647 w 492"/>
                  <a:gd name="T43" fmla="*/ 2147483647 h 944"/>
                  <a:gd name="T44" fmla="*/ 2147483647 w 492"/>
                  <a:gd name="T45" fmla="*/ 2147483647 h 944"/>
                  <a:gd name="T46" fmla="*/ 2147483647 w 492"/>
                  <a:gd name="T47" fmla="*/ 2147483647 h 944"/>
                  <a:gd name="T48" fmla="*/ 2147483647 w 492"/>
                  <a:gd name="T49" fmla="*/ 2147483647 h 944"/>
                  <a:gd name="T50" fmla="*/ 2147483647 w 492"/>
                  <a:gd name="T51" fmla="*/ 2147483647 h 944"/>
                  <a:gd name="T52" fmla="*/ 2147483647 w 492"/>
                  <a:gd name="T53" fmla="*/ 2147483647 h 944"/>
                  <a:gd name="T54" fmla="*/ 2147483647 w 492"/>
                  <a:gd name="T55" fmla="*/ 2147483647 h 944"/>
                  <a:gd name="T56" fmla="*/ 2147483647 w 492"/>
                  <a:gd name="T57" fmla="*/ 2147483647 h 944"/>
                  <a:gd name="T58" fmla="*/ 2147483647 w 492"/>
                  <a:gd name="T59" fmla="*/ 2147483647 h 944"/>
                  <a:gd name="T60" fmla="*/ 2147483647 w 492"/>
                  <a:gd name="T61" fmla="*/ 2147483647 h 944"/>
                  <a:gd name="T62" fmla="*/ 2147483647 w 492"/>
                  <a:gd name="T63" fmla="*/ 2147483647 h 944"/>
                  <a:gd name="T64" fmla="*/ 2147483647 w 492"/>
                  <a:gd name="T65" fmla="*/ 0 h 9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92"/>
                  <a:gd name="T100" fmla="*/ 0 h 944"/>
                  <a:gd name="T101" fmla="*/ 492 w 492"/>
                  <a:gd name="T102" fmla="*/ 944 h 9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92" h="944">
                    <a:moveTo>
                      <a:pt x="32" y="0"/>
                    </a:moveTo>
                    <a:lnTo>
                      <a:pt x="32" y="0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10" y="4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154"/>
                    </a:lnTo>
                    <a:lnTo>
                      <a:pt x="2" y="414"/>
                    </a:lnTo>
                    <a:lnTo>
                      <a:pt x="2" y="552"/>
                    </a:lnTo>
                    <a:lnTo>
                      <a:pt x="4" y="670"/>
                    </a:lnTo>
                    <a:lnTo>
                      <a:pt x="8" y="754"/>
                    </a:lnTo>
                    <a:lnTo>
                      <a:pt x="10" y="778"/>
                    </a:lnTo>
                    <a:lnTo>
                      <a:pt x="12" y="786"/>
                    </a:lnTo>
                    <a:lnTo>
                      <a:pt x="244" y="868"/>
                    </a:lnTo>
                    <a:lnTo>
                      <a:pt x="400" y="922"/>
                    </a:lnTo>
                    <a:lnTo>
                      <a:pt x="452" y="938"/>
                    </a:lnTo>
                    <a:lnTo>
                      <a:pt x="474" y="944"/>
                    </a:lnTo>
                    <a:lnTo>
                      <a:pt x="474" y="936"/>
                    </a:lnTo>
                    <a:lnTo>
                      <a:pt x="476" y="910"/>
                    </a:lnTo>
                    <a:lnTo>
                      <a:pt x="476" y="818"/>
                    </a:lnTo>
                    <a:lnTo>
                      <a:pt x="474" y="542"/>
                    </a:lnTo>
                    <a:lnTo>
                      <a:pt x="472" y="266"/>
                    </a:lnTo>
                    <a:lnTo>
                      <a:pt x="472" y="176"/>
                    </a:lnTo>
                    <a:lnTo>
                      <a:pt x="474" y="140"/>
                    </a:lnTo>
                    <a:lnTo>
                      <a:pt x="486" y="130"/>
                    </a:lnTo>
                    <a:lnTo>
                      <a:pt x="492" y="12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BF9F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254" name="Freeform 228"/>
              <p:cNvSpPr>
                <a:spLocks/>
              </p:cNvSpPr>
              <p:nvPr/>
            </p:nvSpPr>
            <p:spPr bwMode="auto">
              <a:xfrm>
                <a:off x="13066713" y="2554288"/>
                <a:ext cx="1784350" cy="1711325"/>
              </a:xfrm>
              <a:custGeom>
                <a:avLst/>
                <a:gdLst>
                  <a:gd name="T0" fmla="*/ 0 w 1124"/>
                  <a:gd name="T1" fmla="*/ 2147483647 h 1078"/>
                  <a:gd name="T2" fmla="*/ 0 w 1124"/>
                  <a:gd name="T3" fmla="*/ 2147483647 h 1078"/>
                  <a:gd name="T4" fmla="*/ 2147483647 w 1124"/>
                  <a:gd name="T5" fmla="*/ 2147483647 h 1078"/>
                  <a:gd name="T6" fmla="*/ 2147483647 w 1124"/>
                  <a:gd name="T7" fmla="*/ 2147483647 h 1078"/>
                  <a:gd name="T8" fmla="*/ 2147483647 w 1124"/>
                  <a:gd name="T9" fmla="*/ 2147483647 h 1078"/>
                  <a:gd name="T10" fmla="*/ 2147483647 w 1124"/>
                  <a:gd name="T11" fmla="*/ 2147483647 h 1078"/>
                  <a:gd name="T12" fmla="*/ 2147483647 w 1124"/>
                  <a:gd name="T13" fmla="*/ 2147483647 h 1078"/>
                  <a:gd name="T14" fmla="*/ 2147483647 w 1124"/>
                  <a:gd name="T15" fmla="*/ 2147483647 h 1078"/>
                  <a:gd name="T16" fmla="*/ 2147483647 w 1124"/>
                  <a:gd name="T17" fmla="*/ 2147483647 h 1078"/>
                  <a:gd name="T18" fmla="*/ 2147483647 w 1124"/>
                  <a:gd name="T19" fmla="*/ 2147483647 h 1078"/>
                  <a:gd name="T20" fmla="*/ 2147483647 w 1124"/>
                  <a:gd name="T21" fmla="*/ 2147483647 h 1078"/>
                  <a:gd name="T22" fmla="*/ 2147483647 w 1124"/>
                  <a:gd name="T23" fmla="*/ 2147483647 h 1078"/>
                  <a:gd name="T24" fmla="*/ 2147483647 w 1124"/>
                  <a:gd name="T25" fmla="*/ 2147483647 h 1078"/>
                  <a:gd name="T26" fmla="*/ 2147483647 w 1124"/>
                  <a:gd name="T27" fmla="*/ 2147483647 h 1078"/>
                  <a:gd name="T28" fmla="*/ 2147483647 w 1124"/>
                  <a:gd name="T29" fmla="*/ 2147483647 h 1078"/>
                  <a:gd name="T30" fmla="*/ 2147483647 w 1124"/>
                  <a:gd name="T31" fmla="*/ 2147483647 h 1078"/>
                  <a:gd name="T32" fmla="*/ 2147483647 w 1124"/>
                  <a:gd name="T33" fmla="*/ 2147483647 h 1078"/>
                  <a:gd name="T34" fmla="*/ 2147483647 w 1124"/>
                  <a:gd name="T35" fmla="*/ 2147483647 h 1078"/>
                  <a:gd name="T36" fmla="*/ 2147483647 w 1124"/>
                  <a:gd name="T37" fmla="*/ 2147483647 h 1078"/>
                  <a:gd name="T38" fmla="*/ 2147483647 w 1124"/>
                  <a:gd name="T39" fmla="*/ 2147483647 h 1078"/>
                  <a:gd name="T40" fmla="*/ 2147483647 w 1124"/>
                  <a:gd name="T41" fmla="*/ 2147483647 h 1078"/>
                  <a:gd name="T42" fmla="*/ 2147483647 w 1124"/>
                  <a:gd name="T43" fmla="*/ 2147483647 h 1078"/>
                  <a:gd name="T44" fmla="*/ 2147483647 w 1124"/>
                  <a:gd name="T45" fmla="*/ 2147483647 h 1078"/>
                  <a:gd name="T46" fmla="*/ 2147483647 w 1124"/>
                  <a:gd name="T47" fmla="*/ 2147483647 h 1078"/>
                  <a:gd name="T48" fmla="*/ 2147483647 w 1124"/>
                  <a:gd name="T49" fmla="*/ 2147483647 h 1078"/>
                  <a:gd name="T50" fmla="*/ 2147483647 w 1124"/>
                  <a:gd name="T51" fmla="*/ 2147483647 h 1078"/>
                  <a:gd name="T52" fmla="*/ 2147483647 w 1124"/>
                  <a:gd name="T53" fmla="*/ 2147483647 h 1078"/>
                  <a:gd name="T54" fmla="*/ 2147483647 w 1124"/>
                  <a:gd name="T55" fmla="*/ 2147483647 h 1078"/>
                  <a:gd name="T56" fmla="*/ 2147483647 w 1124"/>
                  <a:gd name="T57" fmla="*/ 2147483647 h 1078"/>
                  <a:gd name="T58" fmla="*/ 2147483647 w 1124"/>
                  <a:gd name="T59" fmla="*/ 2147483647 h 1078"/>
                  <a:gd name="T60" fmla="*/ 2147483647 w 1124"/>
                  <a:gd name="T61" fmla="*/ 2147483647 h 1078"/>
                  <a:gd name="T62" fmla="*/ 2147483647 w 1124"/>
                  <a:gd name="T63" fmla="*/ 2147483647 h 1078"/>
                  <a:gd name="T64" fmla="*/ 2147483647 w 1124"/>
                  <a:gd name="T65" fmla="*/ 2147483647 h 1078"/>
                  <a:gd name="T66" fmla="*/ 2147483647 w 1124"/>
                  <a:gd name="T67" fmla="*/ 0 h 1078"/>
                  <a:gd name="T68" fmla="*/ 2147483647 w 1124"/>
                  <a:gd name="T69" fmla="*/ 0 h 1078"/>
                  <a:gd name="T70" fmla="*/ 2147483647 w 1124"/>
                  <a:gd name="T71" fmla="*/ 2147483647 h 1078"/>
                  <a:gd name="T72" fmla="*/ 2147483647 w 1124"/>
                  <a:gd name="T73" fmla="*/ 2147483647 h 1078"/>
                  <a:gd name="T74" fmla="*/ 2147483647 w 1124"/>
                  <a:gd name="T75" fmla="*/ 2147483647 h 1078"/>
                  <a:gd name="T76" fmla="*/ 2147483647 w 1124"/>
                  <a:gd name="T77" fmla="*/ 2147483647 h 1078"/>
                  <a:gd name="T78" fmla="*/ 2147483647 w 1124"/>
                  <a:gd name="T79" fmla="*/ 2147483647 h 1078"/>
                  <a:gd name="T80" fmla="*/ 2147483647 w 1124"/>
                  <a:gd name="T81" fmla="*/ 2147483647 h 1078"/>
                  <a:gd name="T82" fmla="*/ 0 w 1124"/>
                  <a:gd name="T83" fmla="*/ 2147483647 h 1078"/>
                  <a:gd name="T84" fmla="*/ 0 w 1124"/>
                  <a:gd name="T85" fmla="*/ 2147483647 h 107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24"/>
                  <a:gd name="T130" fmla="*/ 0 h 1078"/>
                  <a:gd name="T131" fmla="*/ 1124 w 1124"/>
                  <a:gd name="T132" fmla="*/ 1078 h 107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24" h="1078">
                    <a:moveTo>
                      <a:pt x="0" y="140"/>
                    </a:moveTo>
                    <a:lnTo>
                      <a:pt x="0" y="140"/>
                    </a:lnTo>
                    <a:lnTo>
                      <a:pt x="228" y="200"/>
                    </a:lnTo>
                    <a:lnTo>
                      <a:pt x="384" y="244"/>
                    </a:lnTo>
                    <a:lnTo>
                      <a:pt x="438" y="260"/>
                    </a:lnTo>
                    <a:lnTo>
                      <a:pt x="452" y="264"/>
                    </a:lnTo>
                    <a:lnTo>
                      <a:pt x="458" y="268"/>
                    </a:lnTo>
                    <a:lnTo>
                      <a:pt x="460" y="306"/>
                    </a:lnTo>
                    <a:lnTo>
                      <a:pt x="460" y="398"/>
                    </a:lnTo>
                    <a:lnTo>
                      <a:pt x="460" y="676"/>
                    </a:lnTo>
                    <a:lnTo>
                      <a:pt x="458" y="952"/>
                    </a:lnTo>
                    <a:lnTo>
                      <a:pt x="458" y="1044"/>
                    </a:lnTo>
                    <a:lnTo>
                      <a:pt x="460" y="1078"/>
                    </a:lnTo>
                    <a:lnTo>
                      <a:pt x="490" y="1072"/>
                    </a:lnTo>
                    <a:lnTo>
                      <a:pt x="564" y="1050"/>
                    </a:lnTo>
                    <a:lnTo>
                      <a:pt x="786" y="986"/>
                    </a:lnTo>
                    <a:lnTo>
                      <a:pt x="1008" y="918"/>
                    </a:lnTo>
                    <a:lnTo>
                      <a:pt x="1080" y="894"/>
                    </a:lnTo>
                    <a:lnTo>
                      <a:pt x="1110" y="884"/>
                    </a:lnTo>
                    <a:lnTo>
                      <a:pt x="1112" y="850"/>
                    </a:lnTo>
                    <a:lnTo>
                      <a:pt x="1114" y="762"/>
                    </a:lnTo>
                    <a:lnTo>
                      <a:pt x="1120" y="498"/>
                    </a:lnTo>
                    <a:lnTo>
                      <a:pt x="1124" y="236"/>
                    </a:lnTo>
                    <a:lnTo>
                      <a:pt x="1124" y="148"/>
                    </a:lnTo>
                    <a:lnTo>
                      <a:pt x="1122" y="124"/>
                    </a:lnTo>
                    <a:lnTo>
                      <a:pt x="1122" y="114"/>
                    </a:lnTo>
                    <a:lnTo>
                      <a:pt x="1044" y="94"/>
                    </a:lnTo>
                    <a:lnTo>
                      <a:pt x="884" y="54"/>
                    </a:lnTo>
                    <a:lnTo>
                      <a:pt x="726" y="16"/>
                    </a:lnTo>
                    <a:lnTo>
                      <a:pt x="652" y="0"/>
                    </a:lnTo>
                    <a:lnTo>
                      <a:pt x="320" y="66"/>
                    </a:lnTo>
                    <a:lnTo>
                      <a:pt x="200" y="90"/>
                    </a:lnTo>
                    <a:lnTo>
                      <a:pt x="96" y="114"/>
                    </a:lnTo>
                    <a:lnTo>
                      <a:pt x="24" y="130"/>
                    </a:lnTo>
                    <a:lnTo>
                      <a:pt x="6" y="136"/>
                    </a:lnTo>
                    <a:lnTo>
                      <a:pt x="2" y="140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CBB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255" name="Freeform 229"/>
              <p:cNvSpPr>
                <a:spLocks/>
              </p:cNvSpPr>
              <p:nvPr/>
            </p:nvSpPr>
            <p:spPr bwMode="auto">
              <a:xfrm>
                <a:off x="13603288" y="2906713"/>
                <a:ext cx="212725" cy="82550"/>
              </a:xfrm>
              <a:custGeom>
                <a:avLst/>
                <a:gdLst>
                  <a:gd name="T0" fmla="*/ 2147483647 w 134"/>
                  <a:gd name="T1" fmla="*/ 0 h 52"/>
                  <a:gd name="T2" fmla="*/ 2147483647 w 134"/>
                  <a:gd name="T3" fmla="*/ 0 h 52"/>
                  <a:gd name="T4" fmla="*/ 0 w 134"/>
                  <a:gd name="T5" fmla="*/ 2147483647 h 52"/>
                  <a:gd name="T6" fmla="*/ 0 w 134"/>
                  <a:gd name="T7" fmla="*/ 2147483647 h 52"/>
                  <a:gd name="T8" fmla="*/ 2147483647 w 134"/>
                  <a:gd name="T9" fmla="*/ 2147483647 h 52"/>
                  <a:gd name="T10" fmla="*/ 2147483647 w 134"/>
                  <a:gd name="T11" fmla="*/ 2147483647 h 52"/>
                  <a:gd name="T12" fmla="*/ 2147483647 w 134"/>
                  <a:gd name="T13" fmla="*/ 2147483647 h 52"/>
                  <a:gd name="T14" fmla="*/ 2147483647 w 134"/>
                  <a:gd name="T15" fmla="*/ 2147483647 h 52"/>
                  <a:gd name="T16" fmla="*/ 2147483647 w 134"/>
                  <a:gd name="T17" fmla="*/ 2147483647 h 52"/>
                  <a:gd name="T18" fmla="*/ 2147483647 w 134"/>
                  <a:gd name="T19" fmla="*/ 2147483647 h 52"/>
                  <a:gd name="T20" fmla="*/ 2147483647 w 134"/>
                  <a:gd name="T21" fmla="*/ 2147483647 h 52"/>
                  <a:gd name="T22" fmla="*/ 2147483647 w 134"/>
                  <a:gd name="T23" fmla="*/ 2147483647 h 52"/>
                  <a:gd name="T24" fmla="*/ 2147483647 w 134"/>
                  <a:gd name="T25" fmla="*/ 2147483647 h 52"/>
                  <a:gd name="T26" fmla="*/ 2147483647 w 134"/>
                  <a:gd name="T27" fmla="*/ 2147483647 h 52"/>
                  <a:gd name="T28" fmla="*/ 2147483647 w 134"/>
                  <a:gd name="T29" fmla="*/ 2147483647 h 52"/>
                  <a:gd name="T30" fmla="*/ 2147483647 w 134"/>
                  <a:gd name="T31" fmla="*/ 2147483647 h 52"/>
                  <a:gd name="T32" fmla="*/ 2147483647 w 134"/>
                  <a:gd name="T33" fmla="*/ 2147483647 h 52"/>
                  <a:gd name="T34" fmla="*/ 2147483647 w 134"/>
                  <a:gd name="T35" fmla="*/ 0 h 52"/>
                  <a:gd name="T36" fmla="*/ 2147483647 w 134"/>
                  <a:gd name="T37" fmla="*/ 0 h 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4"/>
                  <a:gd name="T58" fmla="*/ 0 h 52"/>
                  <a:gd name="T59" fmla="*/ 134 w 134"/>
                  <a:gd name="T60" fmla="*/ 52 h 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4" h="52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76" y="30"/>
                    </a:lnTo>
                    <a:lnTo>
                      <a:pt x="118" y="40"/>
                    </a:lnTo>
                    <a:lnTo>
                      <a:pt x="124" y="42"/>
                    </a:lnTo>
                    <a:lnTo>
                      <a:pt x="126" y="46"/>
                    </a:lnTo>
                    <a:lnTo>
                      <a:pt x="124" y="52"/>
                    </a:lnTo>
                    <a:lnTo>
                      <a:pt x="130" y="50"/>
                    </a:lnTo>
                    <a:lnTo>
                      <a:pt x="134" y="46"/>
                    </a:lnTo>
                    <a:lnTo>
                      <a:pt x="134" y="42"/>
                    </a:lnTo>
                    <a:lnTo>
                      <a:pt x="124" y="36"/>
                    </a:lnTo>
                    <a:lnTo>
                      <a:pt x="96" y="2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256" name="Freeform 230"/>
              <p:cNvSpPr>
                <a:spLocks/>
              </p:cNvSpPr>
              <p:nvPr/>
            </p:nvSpPr>
            <p:spPr bwMode="auto">
              <a:xfrm>
                <a:off x="13054013" y="2767013"/>
                <a:ext cx="228600" cy="60325"/>
              </a:xfrm>
              <a:custGeom>
                <a:avLst/>
                <a:gdLst>
                  <a:gd name="T0" fmla="*/ 2147483647 w 144"/>
                  <a:gd name="T1" fmla="*/ 2147483647 h 38"/>
                  <a:gd name="T2" fmla="*/ 2147483647 w 144"/>
                  <a:gd name="T3" fmla="*/ 2147483647 h 38"/>
                  <a:gd name="T4" fmla="*/ 2147483647 w 144"/>
                  <a:gd name="T5" fmla="*/ 0 h 38"/>
                  <a:gd name="T6" fmla="*/ 2147483647 w 144"/>
                  <a:gd name="T7" fmla="*/ 0 h 38"/>
                  <a:gd name="T8" fmla="*/ 2147483647 w 144"/>
                  <a:gd name="T9" fmla="*/ 0 h 38"/>
                  <a:gd name="T10" fmla="*/ 2147483647 w 144"/>
                  <a:gd name="T11" fmla="*/ 2147483647 h 38"/>
                  <a:gd name="T12" fmla="*/ 2147483647 w 144"/>
                  <a:gd name="T13" fmla="*/ 2147483647 h 38"/>
                  <a:gd name="T14" fmla="*/ 0 w 144"/>
                  <a:gd name="T15" fmla="*/ 2147483647 h 38"/>
                  <a:gd name="T16" fmla="*/ 0 w 144"/>
                  <a:gd name="T17" fmla="*/ 2147483647 h 38"/>
                  <a:gd name="T18" fmla="*/ 2147483647 w 144"/>
                  <a:gd name="T19" fmla="*/ 2147483647 h 38"/>
                  <a:gd name="T20" fmla="*/ 2147483647 w 144"/>
                  <a:gd name="T21" fmla="*/ 2147483647 h 38"/>
                  <a:gd name="T22" fmla="*/ 2147483647 w 144"/>
                  <a:gd name="T23" fmla="*/ 2147483647 h 38"/>
                  <a:gd name="T24" fmla="*/ 2147483647 w 144"/>
                  <a:gd name="T25" fmla="*/ 2147483647 h 38"/>
                  <a:gd name="T26" fmla="*/ 2147483647 w 144"/>
                  <a:gd name="T27" fmla="*/ 2147483647 h 38"/>
                  <a:gd name="T28" fmla="*/ 2147483647 w 144"/>
                  <a:gd name="T29" fmla="*/ 2147483647 h 38"/>
                  <a:gd name="T30" fmla="*/ 2147483647 w 144"/>
                  <a:gd name="T31" fmla="*/ 2147483647 h 38"/>
                  <a:gd name="T32" fmla="*/ 2147483647 w 144"/>
                  <a:gd name="T33" fmla="*/ 2147483647 h 38"/>
                  <a:gd name="T34" fmla="*/ 2147483647 w 144"/>
                  <a:gd name="T35" fmla="*/ 2147483647 h 38"/>
                  <a:gd name="T36" fmla="*/ 2147483647 w 144"/>
                  <a:gd name="T37" fmla="*/ 2147483647 h 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4"/>
                  <a:gd name="T58" fmla="*/ 0 h 38"/>
                  <a:gd name="T59" fmla="*/ 144 w 144"/>
                  <a:gd name="T60" fmla="*/ 38 h 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4" h="38">
                    <a:moveTo>
                      <a:pt x="144" y="32"/>
                    </a:moveTo>
                    <a:lnTo>
                      <a:pt x="144" y="32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10" y="6"/>
                    </a:lnTo>
                    <a:lnTo>
                      <a:pt x="16" y="6"/>
                    </a:lnTo>
                    <a:lnTo>
                      <a:pt x="24" y="8"/>
                    </a:lnTo>
                    <a:lnTo>
                      <a:pt x="68" y="20"/>
                    </a:lnTo>
                    <a:lnTo>
                      <a:pt x="138" y="38"/>
                    </a:lnTo>
                    <a:lnTo>
                      <a:pt x="144" y="32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257" name="Freeform 231"/>
              <p:cNvSpPr>
                <a:spLocks/>
              </p:cNvSpPr>
              <p:nvPr/>
            </p:nvSpPr>
            <p:spPr bwMode="auto">
              <a:xfrm>
                <a:off x="13282613" y="2595563"/>
                <a:ext cx="1352550" cy="311150"/>
              </a:xfrm>
              <a:custGeom>
                <a:avLst/>
                <a:gdLst>
                  <a:gd name="T0" fmla="*/ 2147483647 w 852"/>
                  <a:gd name="T1" fmla="*/ 2147483647 h 196"/>
                  <a:gd name="T2" fmla="*/ 2147483647 w 852"/>
                  <a:gd name="T3" fmla="*/ 2147483647 h 196"/>
                  <a:gd name="T4" fmla="*/ 2147483647 w 852"/>
                  <a:gd name="T5" fmla="*/ 2147483647 h 196"/>
                  <a:gd name="T6" fmla="*/ 2147483647 w 852"/>
                  <a:gd name="T7" fmla="*/ 2147483647 h 196"/>
                  <a:gd name="T8" fmla="*/ 2147483647 w 852"/>
                  <a:gd name="T9" fmla="*/ 2147483647 h 196"/>
                  <a:gd name="T10" fmla="*/ 2147483647 w 852"/>
                  <a:gd name="T11" fmla="*/ 2147483647 h 196"/>
                  <a:gd name="T12" fmla="*/ 2147483647 w 852"/>
                  <a:gd name="T13" fmla="*/ 2147483647 h 196"/>
                  <a:gd name="T14" fmla="*/ 2147483647 w 852"/>
                  <a:gd name="T15" fmla="*/ 2147483647 h 196"/>
                  <a:gd name="T16" fmla="*/ 2147483647 w 852"/>
                  <a:gd name="T17" fmla="*/ 2147483647 h 196"/>
                  <a:gd name="T18" fmla="*/ 2147483647 w 852"/>
                  <a:gd name="T19" fmla="*/ 2147483647 h 196"/>
                  <a:gd name="T20" fmla="*/ 2147483647 w 852"/>
                  <a:gd name="T21" fmla="*/ 2147483647 h 196"/>
                  <a:gd name="T22" fmla="*/ 2147483647 w 852"/>
                  <a:gd name="T23" fmla="*/ 2147483647 h 196"/>
                  <a:gd name="T24" fmla="*/ 2147483647 w 852"/>
                  <a:gd name="T25" fmla="*/ 2147483647 h 196"/>
                  <a:gd name="T26" fmla="*/ 2147483647 w 852"/>
                  <a:gd name="T27" fmla="*/ 2147483647 h 196"/>
                  <a:gd name="T28" fmla="*/ 2147483647 w 852"/>
                  <a:gd name="T29" fmla="*/ 2147483647 h 196"/>
                  <a:gd name="T30" fmla="*/ 2147483647 w 852"/>
                  <a:gd name="T31" fmla="*/ 2147483647 h 196"/>
                  <a:gd name="T32" fmla="*/ 2147483647 w 852"/>
                  <a:gd name="T33" fmla="*/ 0 h 196"/>
                  <a:gd name="T34" fmla="*/ 2147483647 w 852"/>
                  <a:gd name="T35" fmla="*/ 0 h 196"/>
                  <a:gd name="T36" fmla="*/ 2147483647 w 852"/>
                  <a:gd name="T37" fmla="*/ 2147483647 h 196"/>
                  <a:gd name="T38" fmla="*/ 2147483647 w 852"/>
                  <a:gd name="T39" fmla="*/ 2147483647 h 196"/>
                  <a:gd name="T40" fmla="*/ 2147483647 w 852"/>
                  <a:gd name="T41" fmla="*/ 2147483647 h 196"/>
                  <a:gd name="T42" fmla="*/ 2147483647 w 852"/>
                  <a:gd name="T43" fmla="*/ 2147483647 h 196"/>
                  <a:gd name="T44" fmla="*/ 2147483647 w 852"/>
                  <a:gd name="T45" fmla="*/ 2147483647 h 196"/>
                  <a:gd name="T46" fmla="*/ 0 w 852"/>
                  <a:gd name="T47" fmla="*/ 2147483647 h 196"/>
                  <a:gd name="T48" fmla="*/ 0 w 852"/>
                  <a:gd name="T49" fmla="*/ 2147483647 h 196"/>
                  <a:gd name="T50" fmla="*/ 2147483647 w 852"/>
                  <a:gd name="T51" fmla="*/ 2147483647 h 196"/>
                  <a:gd name="T52" fmla="*/ 2147483647 w 852"/>
                  <a:gd name="T53" fmla="*/ 2147483647 h 196"/>
                  <a:gd name="T54" fmla="*/ 2147483647 w 852"/>
                  <a:gd name="T55" fmla="*/ 2147483647 h 19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52"/>
                  <a:gd name="T85" fmla="*/ 0 h 196"/>
                  <a:gd name="T86" fmla="*/ 852 w 852"/>
                  <a:gd name="T87" fmla="*/ 196 h 19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52" h="196">
                    <a:moveTo>
                      <a:pt x="94" y="160"/>
                    </a:moveTo>
                    <a:lnTo>
                      <a:pt x="94" y="160"/>
                    </a:lnTo>
                    <a:lnTo>
                      <a:pt x="714" y="26"/>
                    </a:lnTo>
                    <a:lnTo>
                      <a:pt x="726" y="28"/>
                    </a:lnTo>
                    <a:lnTo>
                      <a:pt x="412" y="96"/>
                    </a:lnTo>
                    <a:lnTo>
                      <a:pt x="198" y="142"/>
                    </a:lnTo>
                    <a:lnTo>
                      <a:pt x="130" y="158"/>
                    </a:lnTo>
                    <a:lnTo>
                      <a:pt x="112" y="164"/>
                    </a:lnTo>
                    <a:lnTo>
                      <a:pt x="108" y="166"/>
                    </a:lnTo>
                    <a:lnTo>
                      <a:pt x="214" y="196"/>
                    </a:lnTo>
                    <a:lnTo>
                      <a:pt x="216" y="196"/>
                    </a:lnTo>
                    <a:lnTo>
                      <a:pt x="536" y="124"/>
                    </a:lnTo>
                    <a:lnTo>
                      <a:pt x="852" y="52"/>
                    </a:lnTo>
                    <a:lnTo>
                      <a:pt x="638" y="0"/>
                    </a:lnTo>
                    <a:lnTo>
                      <a:pt x="324" y="66"/>
                    </a:lnTo>
                    <a:lnTo>
                      <a:pt x="106" y="112"/>
                    </a:lnTo>
                    <a:lnTo>
                      <a:pt x="34" y="128"/>
                    </a:lnTo>
                    <a:lnTo>
                      <a:pt x="4" y="136"/>
                    </a:lnTo>
                    <a:lnTo>
                      <a:pt x="0" y="140"/>
                    </a:lnTo>
                    <a:lnTo>
                      <a:pt x="64" y="154"/>
                    </a:lnTo>
                    <a:lnTo>
                      <a:pt x="94" y="160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258" name="Freeform 232"/>
              <p:cNvSpPr>
                <a:spLocks/>
              </p:cNvSpPr>
              <p:nvPr/>
            </p:nvSpPr>
            <p:spPr bwMode="auto">
              <a:xfrm>
                <a:off x="13254038" y="2827338"/>
                <a:ext cx="349250" cy="473075"/>
              </a:xfrm>
              <a:custGeom>
                <a:avLst/>
                <a:gdLst>
                  <a:gd name="T0" fmla="*/ 2147483647 w 220"/>
                  <a:gd name="T1" fmla="*/ 2147483647 h 298"/>
                  <a:gd name="T2" fmla="*/ 2147483647 w 220"/>
                  <a:gd name="T3" fmla="*/ 2147483647 h 298"/>
                  <a:gd name="T4" fmla="*/ 2147483647 w 220"/>
                  <a:gd name="T5" fmla="*/ 2147483647 h 298"/>
                  <a:gd name="T6" fmla="*/ 2147483647 w 220"/>
                  <a:gd name="T7" fmla="*/ 2147483647 h 298"/>
                  <a:gd name="T8" fmla="*/ 2147483647 w 220"/>
                  <a:gd name="T9" fmla="*/ 2147483647 h 298"/>
                  <a:gd name="T10" fmla="*/ 2147483647 w 220"/>
                  <a:gd name="T11" fmla="*/ 2147483647 h 298"/>
                  <a:gd name="T12" fmla="*/ 2147483647 w 220"/>
                  <a:gd name="T13" fmla="*/ 2147483647 h 298"/>
                  <a:gd name="T14" fmla="*/ 2147483647 w 220"/>
                  <a:gd name="T15" fmla="*/ 2147483647 h 298"/>
                  <a:gd name="T16" fmla="*/ 2147483647 w 220"/>
                  <a:gd name="T17" fmla="*/ 0 h 298"/>
                  <a:gd name="T18" fmla="*/ 2147483647 w 220"/>
                  <a:gd name="T19" fmla="*/ 0 h 298"/>
                  <a:gd name="T20" fmla="*/ 2147483647 w 220"/>
                  <a:gd name="T21" fmla="*/ 2147483647 h 298"/>
                  <a:gd name="T22" fmla="*/ 2147483647 w 220"/>
                  <a:gd name="T23" fmla="*/ 2147483647 h 298"/>
                  <a:gd name="T24" fmla="*/ 2147483647 w 220"/>
                  <a:gd name="T25" fmla="*/ 2147483647 h 298"/>
                  <a:gd name="T26" fmla="*/ 2147483647 w 220"/>
                  <a:gd name="T27" fmla="*/ 2147483647 h 298"/>
                  <a:gd name="T28" fmla="*/ 0 w 220"/>
                  <a:gd name="T29" fmla="*/ 2147483647 h 298"/>
                  <a:gd name="T30" fmla="*/ 2147483647 w 220"/>
                  <a:gd name="T31" fmla="*/ 2147483647 h 298"/>
                  <a:gd name="T32" fmla="*/ 2147483647 w 220"/>
                  <a:gd name="T33" fmla="*/ 2147483647 h 298"/>
                  <a:gd name="T34" fmla="*/ 2147483647 w 220"/>
                  <a:gd name="T35" fmla="*/ 2147483647 h 298"/>
                  <a:gd name="T36" fmla="*/ 2147483647 w 220"/>
                  <a:gd name="T37" fmla="*/ 2147483647 h 298"/>
                  <a:gd name="T38" fmla="*/ 2147483647 w 220"/>
                  <a:gd name="T39" fmla="*/ 2147483647 h 298"/>
                  <a:gd name="T40" fmla="*/ 2147483647 w 220"/>
                  <a:gd name="T41" fmla="*/ 2147483647 h 298"/>
                  <a:gd name="T42" fmla="*/ 2147483647 w 220"/>
                  <a:gd name="T43" fmla="*/ 2147483647 h 298"/>
                  <a:gd name="T44" fmla="*/ 2147483647 w 220"/>
                  <a:gd name="T45" fmla="*/ 2147483647 h 298"/>
                  <a:gd name="T46" fmla="*/ 2147483647 w 220"/>
                  <a:gd name="T47" fmla="*/ 2147483647 h 298"/>
                  <a:gd name="T48" fmla="*/ 2147483647 w 220"/>
                  <a:gd name="T49" fmla="*/ 2147483647 h 298"/>
                  <a:gd name="T50" fmla="*/ 2147483647 w 220"/>
                  <a:gd name="T51" fmla="*/ 2147483647 h 298"/>
                  <a:gd name="T52" fmla="*/ 2147483647 w 220"/>
                  <a:gd name="T53" fmla="*/ 2147483647 h 298"/>
                  <a:gd name="T54" fmla="*/ 2147483647 w 220"/>
                  <a:gd name="T55" fmla="*/ 2147483647 h 298"/>
                  <a:gd name="T56" fmla="*/ 2147483647 w 220"/>
                  <a:gd name="T57" fmla="*/ 2147483647 h 29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0"/>
                  <a:gd name="T88" fmla="*/ 0 h 298"/>
                  <a:gd name="T89" fmla="*/ 220 w 220"/>
                  <a:gd name="T90" fmla="*/ 298 h 29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0" h="298">
                    <a:moveTo>
                      <a:pt x="118" y="20"/>
                    </a:moveTo>
                    <a:lnTo>
                      <a:pt x="118" y="20"/>
                    </a:lnTo>
                    <a:lnTo>
                      <a:pt x="114" y="22"/>
                    </a:lnTo>
                    <a:lnTo>
                      <a:pt x="106" y="24"/>
                    </a:lnTo>
                    <a:lnTo>
                      <a:pt x="98" y="22"/>
                    </a:lnTo>
                    <a:lnTo>
                      <a:pt x="66" y="14"/>
                    </a:lnTo>
                    <a:lnTo>
                      <a:pt x="12" y="0"/>
                    </a:lnTo>
                    <a:lnTo>
                      <a:pt x="6" y="8"/>
                    </a:lnTo>
                    <a:lnTo>
                      <a:pt x="4" y="12"/>
                    </a:lnTo>
                    <a:lnTo>
                      <a:pt x="4" y="16"/>
                    </a:lnTo>
                    <a:lnTo>
                      <a:pt x="0" y="234"/>
                    </a:lnTo>
                    <a:lnTo>
                      <a:pt x="208" y="298"/>
                    </a:lnTo>
                    <a:lnTo>
                      <a:pt x="208" y="184"/>
                    </a:lnTo>
                    <a:lnTo>
                      <a:pt x="210" y="104"/>
                    </a:lnTo>
                    <a:lnTo>
                      <a:pt x="210" y="76"/>
                    </a:lnTo>
                    <a:lnTo>
                      <a:pt x="212" y="64"/>
                    </a:lnTo>
                    <a:lnTo>
                      <a:pt x="220" y="56"/>
                    </a:lnTo>
                    <a:lnTo>
                      <a:pt x="160" y="38"/>
                    </a:lnTo>
                    <a:lnTo>
                      <a:pt x="132" y="28"/>
                    </a:lnTo>
                    <a:lnTo>
                      <a:pt x="118" y="20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259" name="Freeform 233"/>
              <p:cNvSpPr>
                <a:spLocks/>
              </p:cNvSpPr>
              <p:nvPr/>
            </p:nvSpPr>
            <p:spPr bwMode="auto">
              <a:xfrm>
                <a:off x="13273088" y="2630488"/>
                <a:ext cx="1177925" cy="285750"/>
              </a:xfrm>
              <a:custGeom>
                <a:avLst/>
                <a:gdLst>
                  <a:gd name="T0" fmla="*/ 2147483647 w 742"/>
                  <a:gd name="T1" fmla="*/ 2147483647 h 180"/>
                  <a:gd name="T2" fmla="*/ 2147483647 w 742"/>
                  <a:gd name="T3" fmla="*/ 2147483647 h 180"/>
                  <a:gd name="T4" fmla="*/ 2147483647 w 742"/>
                  <a:gd name="T5" fmla="*/ 2147483647 h 180"/>
                  <a:gd name="T6" fmla="*/ 2147483647 w 742"/>
                  <a:gd name="T7" fmla="*/ 2147483647 h 180"/>
                  <a:gd name="T8" fmla="*/ 2147483647 w 742"/>
                  <a:gd name="T9" fmla="*/ 2147483647 h 180"/>
                  <a:gd name="T10" fmla="*/ 2147483647 w 742"/>
                  <a:gd name="T11" fmla="*/ 2147483647 h 180"/>
                  <a:gd name="T12" fmla="*/ 2147483647 w 742"/>
                  <a:gd name="T13" fmla="*/ 2147483647 h 180"/>
                  <a:gd name="T14" fmla="*/ 2147483647 w 742"/>
                  <a:gd name="T15" fmla="*/ 0 h 180"/>
                  <a:gd name="T16" fmla="*/ 2147483647 w 742"/>
                  <a:gd name="T17" fmla="*/ 0 h 180"/>
                  <a:gd name="T18" fmla="*/ 2147483647 w 742"/>
                  <a:gd name="T19" fmla="*/ 2147483647 h 180"/>
                  <a:gd name="T20" fmla="*/ 2147483647 w 742"/>
                  <a:gd name="T21" fmla="*/ 2147483647 h 180"/>
                  <a:gd name="T22" fmla="*/ 2147483647 w 742"/>
                  <a:gd name="T23" fmla="*/ 2147483647 h 180"/>
                  <a:gd name="T24" fmla="*/ 2147483647 w 742"/>
                  <a:gd name="T25" fmla="*/ 2147483647 h 180"/>
                  <a:gd name="T26" fmla="*/ 2147483647 w 742"/>
                  <a:gd name="T27" fmla="*/ 2147483647 h 180"/>
                  <a:gd name="T28" fmla="*/ 0 w 742"/>
                  <a:gd name="T29" fmla="*/ 2147483647 h 180"/>
                  <a:gd name="T30" fmla="*/ 0 w 742"/>
                  <a:gd name="T31" fmla="*/ 2147483647 h 180"/>
                  <a:gd name="T32" fmla="*/ 2147483647 w 742"/>
                  <a:gd name="T33" fmla="*/ 2147483647 h 180"/>
                  <a:gd name="T34" fmla="*/ 2147483647 w 742"/>
                  <a:gd name="T35" fmla="*/ 2147483647 h 180"/>
                  <a:gd name="T36" fmla="*/ 2147483647 w 742"/>
                  <a:gd name="T37" fmla="*/ 2147483647 h 180"/>
                  <a:gd name="T38" fmla="*/ 2147483647 w 742"/>
                  <a:gd name="T39" fmla="*/ 2147483647 h 180"/>
                  <a:gd name="T40" fmla="*/ 2147483647 w 742"/>
                  <a:gd name="T41" fmla="*/ 2147483647 h 180"/>
                  <a:gd name="T42" fmla="*/ 2147483647 w 742"/>
                  <a:gd name="T43" fmla="*/ 2147483647 h 180"/>
                  <a:gd name="T44" fmla="*/ 2147483647 w 742"/>
                  <a:gd name="T45" fmla="*/ 2147483647 h 180"/>
                  <a:gd name="T46" fmla="*/ 2147483647 w 742"/>
                  <a:gd name="T47" fmla="*/ 2147483647 h 180"/>
                  <a:gd name="T48" fmla="*/ 2147483647 w 742"/>
                  <a:gd name="T49" fmla="*/ 2147483647 h 180"/>
                  <a:gd name="T50" fmla="*/ 2147483647 w 742"/>
                  <a:gd name="T51" fmla="*/ 2147483647 h 180"/>
                  <a:gd name="T52" fmla="*/ 2147483647 w 742"/>
                  <a:gd name="T53" fmla="*/ 2147483647 h 180"/>
                  <a:gd name="T54" fmla="*/ 2147483647 w 742"/>
                  <a:gd name="T55" fmla="*/ 2147483647 h 180"/>
                  <a:gd name="T56" fmla="*/ 2147483647 w 742"/>
                  <a:gd name="T57" fmla="*/ 2147483647 h 180"/>
                  <a:gd name="T58" fmla="*/ 2147483647 w 742"/>
                  <a:gd name="T59" fmla="*/ 2147483647 h 180"/>
                  <a:gd name="T60" fmla="*/ 2147483647 w 742"/>
                  <a:gd name="T61" fmla="*/ 2147483647 h 180"/>
                  <a:gd name="T62" fmla="*/ 2147483647 w 742"/>
                  <a:gd name="T63" fmla="*/ 2147483647 h 180"/>
                  <a:gd name="T64" fmla="*/ 2147483647 w 742"/>
                  <a:gd name="T65" fmla="*/ 2147483647 h 1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2"/>
                  <a:gd name="T100" fmla="*/ 0 h 180"/>
                  <a:gd name="T101" fmla="*/ 742 w 742"/>
                  <a:gd name="T102" fmla="*/ 180 h 1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2" h="180">
                    <a:moveTo>
                      <a:pt x="114" y="144"/>
                    </a:moveTo>
                    <a:lnTo>
                      <a:pt x="114" y="144"/>
                    </a:lnTo>
                    <a:lnTo>
                      <a:pt x="118" y="142"/>
                    </a:lnTo>
                    <a:lnTo>
                      <a:pt x="136" y="136"/>
                    </a:lnTo>
                    <a:lnTo>
                      <a:pt x="206" y="120"/>
                    </a:lnTo>
                    <a:lnTo>
                      <a:pt x="422" y="72"/>
                    </a:lnTo>
                    <a:lnTo>
                      <a:pt x="742" y="4"/>
                    </a:lnTo>
                    <a:lnTo>
                      <a:pt x="732" y="0"/>
                    </a:lnTo>
                    <a:lnTo>
                      <a:pt x="100" y="138"/>
                    </a:lnTo>
                    <a:lnTo>
                      <a:pt x="70" y="132"/>
                    </a:lnTo>
                    <a:lnTo>
                      <a:pt x="6" y="118"/>
                    </a:lnTo>
                    <a:lnTo>
                      <a:pt x="0" y="124"/>
                    </a:lnTo>
                    <a:lnTo>
                      <a:pt x="54" y="138"/>
                    </a:lnTo>
                    <a:lnTo>
                      <a:pt x="86" y="146"/>
                    </a:lnTo>
                    <a:lnTo>
                      <a:pt x="94" y="148"/>
                    </a:lnTo>
                    <a:lnTo>
                      <a:pt x="102" y="146"/>
                    </a:lnTo>
                    <a:lnTo>
                      <a:pt x="106" y="144"/>
                    </a:lnTo>
                    <a:lnTo>
                      <a:pt x="120" y="152"/>
                    </a:lnTo>
                    <a:lnTo>
                      <a:pt x="148" y="162"/>
                    </a:lnTo>
                    <a:lnTo>
                      <a:pt x="208" y="180"/>
                    </a:lnTo>
                    <a:lnTo>
                      <a:pt x="220" y="174"/>
                    </a:lnTo>
                    <a:lnTo>
                      <a:pt x="114" y="144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260" name="Freeform 234"/>
              <p:cNvSpPr>
                <a:spLocks/>
              </p:cNvSpPr>
              <p:nvPr/>
            </p:nvSpPr>
            <p:spPr bwMode="auto">
              <a:xfrm>
                <a:off x="13225463" y="3541713"/>
                <a:ext cx="327025" cy="644525"/>
              </a:xfrm>
              <a:custGeom>
                <a:avLst/>
                <a:gdLst>
                  <a:gd name="T0" fmla="*/ 2147483647 w 206"/>
                  <a:gd name="T1" fmla="*/ 2147483647 h 406"/>
                  <a:gd name="T2" fmla="*/ 2147483647 w 206"/>
                  <a:gd name="T3" fmla="*/ 0 h 406"/>
                  <a:gd name="T4" fmla="*/ 2147483647 w 206"/>
                  <a:gd name="T5" fmla="*/ 0 h 406"/>
                  <a:gd name="T6" fmla="*/ 0 w 206"/>
                  <a:gd name="T7" fmla="*/ 2147483647 h 406"/>
                  <a:gd name="T8" fmla="*/ 0 w 206"/>
                  <a:gd name="T9" fmla="*/ 2147483647 h 406"/>
                  <a:gd name="T10" fmla="*/ 0 w 206"/>
                  <a:gd name="T11" fmla="*/ 2147483647 h 406"/>
                  <a:gd name="T12" fmla="*/ 2147483647 w 206"/>
                  <a:gd name="T13" fmla="*/ 2147483647 h 406"/>
                  <a:gd name="T14" fmla="*/ 2147483647 w 206"/>
                  <a:gd name="T15" fmla="*/ 2147483647 h 406"/>
                  <a:gd name="T16" fmla="*/ 2147483647 w 206"/>
                  <a:gd name="T17" fmla="*/ 2147483647 h 406"/>
                  <a:gd name="T18" fmla="*/ 2147483647 w 206"/>
                  <a:gd name="T19" fmla="*/ 2147483647 h 406"/>
                  <a:gd name="T20" fmla="*/ 2147483647 w 206"/>
                  <a:gd name="T21" fmla="*/ 2147483647 h 40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6"/>
                  <a:gd name="T34" fmla="*/ 0 h 406"/>
                  <a:gd name="T35" fmla="*/ 206 w 206"/>
                  <a:gd name="T36" fmla="*/ 406 h 40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6" h="406">
                    <a:moveTo>
                      <a:pt x="204" y="60"/>
                    </a:moveTo>
                    <a:lnTo>
                      <a:pt x="2" y="0"/>
                    </a:lnTo>
                    <a:lnTo>
                      <a:pt x="0" y="162"/>
                    </a:lnTo>
                    <a:lnTo>
                      <a:pt x="0" y="332"/>
                    </a:lnTo>
                    <a:lnTo>
                      <a:pt x="10" y="336"/>
                    </a:lnTo>
                    <a:lnTo>
                      <a:pt x="32" y="346"/>
                    </a:lnTo>
                    <a:lnTo>
                      <a:pt x="104" y="372"/>
                    </a:lnTo>
                    <a:lnTo>
                      <a:pt x="206" y="406"/>
                    </a:lnTo>
                    <a:lnTo>
                      <a:pt x="204" y="60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</p:grpSp>
      <p:sp>
        <p:nvSpPr>
          <p:cNvPr id="19" name="Tekstboks 22"/>
          <p:cNvSpPr txBox="1"/>
          <p:nvPr/>
        </p:nvSpPr>
        <p:spPr bwMode="auto">
          <a:xfrm>
            <a:off x="7074565" y="4208343"/>
            <a:ext cx="1154483" cy="246221"/>
          </a:xfrm>
          <a:prstGeom prst="rect">
            <a:avLst/>
          </a:prstGeom>
          <a:noFill/>
          <a:scene3d>
            <a:camera prst="perspectiveHeroicExtremeRightFacing" fov="2100000">
              <a:rot lat="786958" lon="19547956" rev="177386"/>
            </a:camera>
            <a:lightRig rig="threePt" dir="t"/>
          </a:scene3d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1000" dirty="0">
                <a:latin typeface="+mn-lt"/>
                <a:ea typeface="+mn-ea"/>
              </a:rPr>
              <a:t>NEW PRODUCT</a:t>
            </a:r>
          </a:p>
        </p:txBody>
      </p:sp>
      <p:sp>
        <p:nvSpPr>
          <p:cNvPr id="8200" name="Tekstboks 23"/>
          <p:cNvSpPr txBox="1">
            <a:spLocks noChangeArrowheads="1"/>
          </p:cNvSpPr>
          <p:nvPr/>
        </p:nvSpPr>
        <p:spPr bwMode="auto">
          <a:xfrm>
            <a:off x="4013200" y="3133725"/>
            <a:ext cx="11882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600" b="1" dirty="0"/>
              <a:t>1 - </a:t>
            </a:r>
            <a:r>
              <a:rPr lang="el-GR" sz="1600" b="1" dirty="0" smtClean="0"/>
              <a:t>2</a:t>
            </a:r>
            <a:r>
              <a:rPr lang="da-DK" sz="1600" b="1" dirty="0" smtClean="0"/>
              <a:t> </a:t>
            </a:r>
            <a:r>
              <a:rPr lang="da-DK" sz="1600" b="1" dirty="0"/>
              <a:t>WEEKS</a:t>
            </a:r>
          </a:p>
        </p:txBody>
      </p:sp>
      <p:sp>
        <p:nvSpPr>
          <p:cNvPr id="8201" name="Tekstboks 24"/>
          <p:cNvSpPr txBox="1">
            <a:spLocks noChangeArrowheads="1"/>
          </p:cNvSpPr>
          <p:nvPr/>
        </p:nvSpPr>
        <p:spPr bwMode="auto">
          <a:xfrm>
            <a:off x="2123728" y="3356992"/>
            <a:ext cx="5699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a-DK" sz="1600" b="1" dirty="0"/>
              <a:t>24 H</a:t>
            </a:r>
          </a:p>
        </p:txBody>
      </p:sp>
      <p:sp>
        <p:nvSpPr>
          <p:cNvPr id="22" name="Opadgående pil 25"/>
          <p:cNvSpPr/>
          <p:nvPr/>
        </p:nvSpPr>
        <p:spPr>
          <a:xfrm rot="5400000">
            <a:off x="1580356" y="3536157"/>
            <a:ext cx="746125" cy="1963738"/>
          </a:xfrm>
          <a:prstGeom prst="upArrow">
            <a:avLst>
              <a:gd name="adj1" fmla="val 54836"/>
              <a:gd name="adj2" fmla="val 50000"/>
            </a:avLst>
          </a:prstGeom>
          <a:solidFill>
            <a:srgbClr val="C00000"/>
          </a:solidFill>
          <a:ln w="762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4000" kern="0" dirty="0" err="1">
              <a:solidFill>
                <a:schemeClr val="bg1"/>
              </a:solidFill>
              <a:latin typeface="Calibri"/>
              <a:ea typeface="+mn-ea"/>
            </a:endParaRPr>
          </a:p>
        </p:txBody>
      </p:sp>
      <p:grpSp>
        <p:nvGrpSpPr>
          <p:cNvPr id="11" name="Gruppe 22"/>
          <p:cNvGrpSpPr>
            <a:grpSpLocks/>
          </p:cNvGrpSpPr>
          <p:nvPr/>
        </p:nvGrpSpPr>
        <p:grpSpPr bwMode="auto">
          <a:xfrm>
            <a:off x="1138507" y="4371974"/>
            <a:ext cx="657765" cy="409575"/>
            <a:chOff x="3135274" y="1809750"/>
            <a:chExt cx="5292446" cy="329594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27" name="Kombinationstegning 32"/>
            <p:cNvSpPr/>
            <p:nvPr/>
          </p:nvSpPr>
          <p:spPr bwMode="auto">
            <a:xfrm>
              <a:off x="3812865" y="3352802"/>
              <a:ext cx="4614855" cy="1752888"/>
            </a:xfrm>
            <a:custGeom>
              <a:avLst/>
              <a:gdLst>
                <a:gd name="connsiteX0" fmla="*/ 762000 w 2628900"/>
                <a:gd name="connsiteY0" fmla="*/ 723900 h 723900"/>
                <a:gd name="connsiteX1" fmla="*/ 2628900 w 2628900"/>
                <a:gd name="connsiteY1" fmla="*/ 419100 h 723900"/>
                <a:gd name="connsiteX2" fmla="*/ 514350 w 2628900"/>
                <a:gd name="connsiteY2" fmla="*/ 0 h 723900"/>
                <a:gd name="connsiteX3" fmla="*/ 0 w 2628900"/>
                <a:gd name="connsiteY3" fmla="*/ 57150 h 723900"/>
                <a:gd name="connsiteX4" fmla="*/ 762000 w 2628900"/>
                <a:gd name="connsiteY4" fmla="*/ 723900 h 723900"/>
                <a:gd name="connsiteX0" fmla="*/ 599628 w 2628900"/>
                <a:gd name="connsiteY0" fmla="*/ 723900 h 723900"/>
                <a:gd name="connsiteX1" fmla="*/ 2628900 w 2628900"/>
                <a:gd name="connsiteY1" fmla="*/ 419100 h 723900"/>
                <a:gd name="connsiteX2" fmla="*/ 514350 w 2628900"/>
                <a:gd name="connsiteY2" fmla="*/ 0 h 723900"/>
                <a:gd name="connsiteX3" fmla="*/ 0 w 2628900"/>
                <a:gd name="connsiteY3" fmla="*/ 57150 h 723900"/>
                <a:gd name="connsiteX4" fmla="*/ 599628 w 2628900"/>
                <a:gd name="connsiteY4" fmla="*/ 723900 h 723900"/>
                <a:gd name="connsiteX0" fmla="*/ 599628 w 2628900"/>
                <a:gd name="connsiteY0" fmla="*/ 666750 h 666750"/>
                <a:gd name="connsiteX1" fmla="*/ 2628900 w 2628900"/>
                <a:gd name="connsiteY1" fmla="*/ 361950 h 666750"/>
                <a:gd name="connsiteX2" fmla="*/ 1634716 w 2628900"/>
                <a:gd name="connsiteY2" fmla="*/ 59081 h 666750"/>
                <a:gd name="connsiteX3" fmla="*/ 0 w 2628900"/>
                <a:gd name="connsiteY3" fmla="*/ 0 h 666750"/>
                <a:gd name="connsiteX4" fmla="*/ 599628 w 2628900"/>
                <a:gd name="connsiteY4" fmla="*/ 666750 h 666750"/>
                <a:gd name="connsiteX0" fmla="*/ 429137 w 2458409"/>
                <a:gd name="connsiteY0" fmla="*/ 607669 h 607669"/>
                <a:gd name="connsiteX1" fmla="*/ 2458409 w 2458409"/>
                <a:gd name="connsiteY1" fmla="*/ 302869 h 607669"/>
                <a:gd name="connsiteX2" fmla="*/ 1464225 w 2458409"/>
                <a:gd name="connsiteY2" fmla="*/ 0 h 607669"/>
                <a:gd name="connsiteX3" fmla="*/ 0 w 2458409"/>
                <a:gd name="connsiteY3" fmla="*/ 136398 h 607669"/>
                <a:gd name="connsiteX4" fmla="*/ 429137 w 2458409"/>
                <a:gd name="connsiteY4" fmla="*/ 607669 h 60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8409" h="607669">
                  <a:moveTo>
                    <a:pt x="429137" y="607669"/>
                  </a:moveTo>
                  <a:lnTo>
                    <a:pt x="2458409" y="302869"/>
                  </a:lnTo>
                  <a:lnTo>
                    <a:pt x="1464225" y="0"/>
                  </a:lnTo>
                  <a:lnTo>
                    <a:pt x="0" y="136398"/>
                  </a:lnTo>
                  <a:lnTo>
                    <a:pt x="429137" y="607669"/>
                  </a:lnTo>
                  <a:close/>
                </a:path>
              </a:pathLst>
            </a:custGeom>
            <a:gradFill flip="none" rotWithShape="1">
              <a:gsLst>
                <a:gs pos="24000">
                  <a:sysClr val="windowText" lastClr="000000">
                    <a:alpha val="23000"/>
                  </a:sysClr>
                </a:gs>
                <a:gs pos="69000">
                  <a:sysClr val="window" lastClr="FFFFFF">
                    <a:alpha val="0"/>
                  </a:sysClr>
                </a:gs>
              </a:gsLst>
              <a:lin ang="1890000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 err="1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grpSp>
          <p:nvGrpSpPr>
            <p:cNvPr id="12" name="Gruppe 240"/>
            <p:cNvGrpSpPr>
              <a:grpSpLocks/>
            </p:cNvGrpSpPr>
            <p:nvPr/>
          </p:nvGrpSpPr>
          <p:grpSpPr bwMode="auto">
            <a:xfrm>
              <a:off x="3135274" y="1809750"/>
              <a:ext cx="3452893" cy="3276600"/>
              <a:chOff x="13047663" y="2554288"/>
              <a:chExt cx="1803400" cy="1711325"/>
            </a:xfrm>
          </p:grpSpPr>
          <p:sp>
            <p:nvSpPr>
              <p:cNvPr id="29" name="Freeform 227"/>
              <p:cNvSpPr>
                <a:spLocks/>
              </p:cNvSpPr>
              <p:nvPr/>
            </p:nvSpPr>
            <p:spPr bwMode="auto">
              <a:xfrm>
                <a:off x="13047663" y="2767013"/>
                <a:ext cx="781050" cy="1498600"/>
              </a:xfrm>
              <a:custGeom>
                <a:avLst/>
                <a:gdLst>
                  <a:gd name="T0" fmla="*/ 50800 w 492"/>
                  <a:gd name="T1" fmla="*/ 0 h 944"/>
                  <a:gd name="T2" fmla="*/ 50800 w 492"/>
                  <a:gd name="T3" fmla="*/ 0 h 944"/>
                  <a:gd name="T4" fmla="*/ 41275 w 492"/>
                  <a:gd name="T5" fmla="*/ 0 h 944"/>
                  <a:gd name="T6" fmla="*/ 25400 w 492"/>
                  <a:gd name="T7" fmla="*/ 3175 h 944"/>
                  <a:gd name="T8" fmla="*/ 15875 w 492"/>
                  <a:gd name="T9" fmla="*/ 6350 h 944"/>
                  <a:gd name="T10" fmla="*/ 9525 w 492"/>
                  <a:gd name="T11" fmla="*/ 12700 h 944"/>
                  <a:gd name="T12" fmla="*/ 3175 w 492"/>
                  <a:gd name="T13" fmla="*/ 22225 h 944"/>
                  <a:gd name="T14" fmla="*/ 0 w 492"/>
                  <a:gd name="T15" fmla="*/ 38100 h 944"/>
                  <a:gd name="T16" fmla="*/ 0 w 492"/>
                  <a:gd name="T17" fmla="*/ 38100 h 944"/>
                  <a:gd name="T18" fmla="*/ 0 w 492"/>
                  <a:gd name="T19" fmla="*/ 244475 h 944"/>
                  <a:gd name="T20" fmla="*/ 3175 w 492"/>
                  <a:gd name="T21" fmla="*/ 657225 h 944"/>
                  <a:gd name="T22" fmla="*/ 3175 w 492"/>
                  <a:gd name="T23" fmla="*/ 876300 h 944"/>
                  <a:gd name="T24" fmla="*/ 6350 w 492"/>
                  <a:gd name="T25" fmla="*/ 1063625 h 944"/>
                  <a:gd name="T26" fmla="*/ 12700 w 492"/>
                  <a:gd name="T27" fmla="*/ 1196975 h 944"/>
                  <a:gd name="T28" fmla="*/ 15875 w 492"/>
                  <a:gd name="T29" fmla="*/ 1235075 h 944"/>
                  <a:gd name="T30" fmla="*/ 19050 w 492"/>
                  <a:gd name="T31" fmla="*/ 1247775 h 944"/>
                  <a:gd name="T32" fmla="*/ 19050 w 492"/>
                  <a:gd name="T33" fmla="*/ 1247775 h 944"/>
                  <a:gd name="T34" fmla="*/ 387350 w 492"/>
                  <a:gd name="T35" fmla="*/ 1377950 h 944"/>
                  <a:gd name="T36" fmla="*/ 635000 w 492"/>
                  <a:gd name="T37" fmla="*/ 1463675 h 944"/>
                  <a:gd name="T38" fmla="*/ 717550 w 492"/>
                  <a:gd name="T39" fmla="*/ 1489075 h 944"/>
                  <a:gd name="T40" fmla="*/ 752475 w 492"/>
                  <a:gd name="T41" fmla="*/ 1498600 h 944"/>
                  <a:gd name="T42" fmla="*/ 752475 w 492"/>
                  <a:gd name="T43" fmla="*/ 1498600 h 944"/>
                  <a:gd name="T44" fmla="*/ 752475 w 492"/>
                  <a:gd name="T45" fmla="*/ 1485900 h 944"/>
                  <a:gd name="T46" fmla="*/ 755650 w 492"/>
                  <a:gd name="T47" fmla="*/ 1444625 h 944"/>
                  <a:gd name="T48" fmla="*/ 755650 w 492"/>
                  <a:gd name="T49" fmla="*/ 1298575 h 944"/>
                  <a:gd name="T50" fmla="*/ 752475 w 492"/>
                  <a:gd name="T51" fmla="*/ 860425 h 944"/>
                  <a:gd name="T52" fmla="*/ 749300 w 492"/>
                  <a:gd name="T53" fmla="*/ 422275 h 944"/>
                  <a:gd name="T54" fmla="*/ 749300 w 492"/>
                  <a:gd name="T55" fmla="*/ 279400 h 944"/>
                  <a:gd name="T56" fmla="*/ 752475 w 492"/>
                  <a:gd name="T57" fmla="*/ 222250 h 944"/>
                  <a:gd name="T58" fmla="*/ 752475 w 492"/>
                  <a:gd name="T59" fmla="*/ 222250 h 944"/>
                  <a:gd name="T60" fmla="*/ 771525 w 492"/>
                  <a:gd name="T61" fmla="*/ 206375 h 944"/>
                  <a:gd name="T62" fmla="*/ 781050 w 492"/>
                  <a:gd name="T63" fmla="*/ 193675 h 944"/>
                  <a:gd name="T64" fmla="*/ 50800 w 492"/>
                  <a:gd name="T65" fmla="*/ 0 h 9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92"/>
                  <a:gd name="T100" fmla="*/ 0 h 944"/>
                  <a:gd name="T101" fmla="*/ 492 w 492"/>
                  <a:gd name="T102" fmla="*/ 944 h 9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92" h="944">
                    <a:moveTo>
                      <a:pt x="32" y="0"/>
                    </a:moveTo>
                    <a:lnTo>
                      <a:pt x="32" y="0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10" y="4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154"/>
                    </a:lnTo>
                    <a:lnTo>
                      <a:pt x="2" y="414"/>
                    </a:lnTo>
                    <a:lnTo>
                      <a:pt x="2" y="552"/>
                    </a:lnTo>
                    <a:lnTo>
                      <a:pt x="4" y="670"/>
                    </a:lnTo>
                    <a:lnTo>
                      <a:pt x="8" y="754"/>
                    </a:lnTo>
                    <a:lnTo>
                      <a:pt x="10" y="778"/>
                    </a:lnTo>
                    <a:lnTo>
                      <a:pt x="12" y="786"/>
                    </a:lnTo>
                    <a:lnTo>
                      <a:pt x="244" y="868"/>
                    </a:lnTo>
                    <a:lnTo>
                      <a:pt x="400" y="922"/>
                    </a:lnTo>
                    <a:lnTo>
                      <a:pt x="452" y="938"/>
                    </a:lnTo>
                    <a:lnTo>
                      <a:pt x="474" y="944"/>
                    </a:lnTo>
                    <a:lnTo>
                      <a:pt x="474" y="936"/>
                    </a:lnTo>
                    <a:lnTo>
                      <a:pt x="476" y="910"/>
                    </a:lnTo>
                    <a:lnTo>
                      <a:pt x="476" y="818"/>
                    </a:lnTo>
                    <a:lnTo>
                      <a:pt x="474" y="542"/>
                    </a:lnTo>
                    <a:lnTo>
                      <a:pt x="472" y="266"/>
                    </a:lnTo>
                    <a:lnTo>
                      <a:pt x="472" y="176"/>
                    </a:lnTo>
                    <a:lnTo>
                      <a:pt x="474" y="140"/>
                    </a:lnTo>
                    <a:lnTo>
                      <a:pt x="486" y="130"/>
                    </a:lnTo>
                    <a:lnTo>
                      <a:pt x="492" y="12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BF9F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+mn-ea"/>
                </a:endParaRPr>
              </a:p>
            </p:txBody>
          </p:sp>
          <p:sp>
            <p:nvSpPr>
              <p:cNvPr id="30" name="Freeform 228"/>
              <p:cNvSpPr>
                <a:spLocks/>
              </p:cNvSpPr>
              <p:nvPr/>
            </p:nvSpPr>
            <p:spPr bwMode="auto">
              <a:xfrm>
                <a:off x="13066713" y="2554288"/>
                <a:ext cx="1784350" cy="1711325"/>
              </a:xfrm>
              <a:custGeom>
                <a:avLst/>
                <a:gdLst>
                  <a:gd name="T0" fmla="*/ 0 w 1124"/>
                  <a:gd name="T1" fmla="*/ 222250 h 1078"/>
                  <a:gd name="T2" fmla="*/ 0 w 1124"/>
                  <a:gd name="T3" fmla="*/ 222250 h 1078"/>
                  <a:gd name="T4" fmla="*/ 361950 w 1124"/>
                  <a:gd name="T5" fmla="*/ 317500 h 1078"/>
                  <a:gd name="T6" fmla="*/ 609600 w 1124"/>
                  <a:gd name="T7" fmla="*/ 387350 h 1078"/>
                  <a:gd name="T8" fmla="*/ 695325 w 1124"/>
                  <a:gd name="T9" fmla="*/ 412750 h 1078"/>
                  <a:gd name="T10" fmla="*/ 717550 w 1124"/>
                  <a:gd name="T11" fmla="*/ 419100 h 1078"/>
                  <a:gd name="T12" fmla="*/ 727075 w 1124"/>
                  <a:gd name="T13" fmla="*/ 425450 h 1078"/>
                  <a:gd name="T14" fmla="*/ 727075 w 1124"/>
                  <a:gd name="T15" fmla="*/ 425450 h 1078"/>
                  <a:gd name="T16" fmla="*/ 730250 w 1124"/>
                  <a:gd name="T17" fmla="*/ 485775 h 1078"/>
                  <a:gd name="T18" fmla="*/ 730250 w 1124"/>
                  <a:gd name="T19" fmla="*/ 631825 h 1078"/>
                  <a:gd name="T20" fmla="*/ 730250 w 1124"/>
                  <a:gd name="T21" fmla="*/ 1073150 h 1078"/>
                  <a:gd name="T22" fmla="*/ 727075 w 1124"/>
                  <a:gd name="T23" fmla="*/ 1511300 h 1078"/>
                  <a:gd name="T24" fmla="*/ 727075 w 1124"/>
                  <a:gd name="T25" fmla="*/ 1657350 h 1078"/>
                  <a:gd name="T26" fmla="*/ 730250 w 1124"/>
                  <a:gd name="T27" fmla="*/ 1711325 h 1078"/>
                  <a:gd name="T28" fmla="*/ 730250 w 1124"/>
                  <a:gd name="T29" fmla="*/ 1711325 h 1078"/>
                  <a:gd name="T30" fmla="*/ 777875 w 1124"/>
                  <a:gd name="T31" fmla="*/ 1701800 h 1078"/>
                  <a:gd name="T32" fmla="*/ 895350 w 1124"/>
                  <a:gd name="T33" fmla="*/ 1666875 h 1078"/>
                  <a:gd name="T34" fmla="*/ 1247775 w 1124"/>
                  <a:gd name="T35" fmla="*/ 1565275 h 1078"/>
                  <a:gd name="T36" fmla="*/ 1600200 w 1124"/>
                  <a:gd name="T37" fmla="*/ 1457325 h 1078"/>
                  <a:gd name="T38" fmla="*/ 1714500 w 1124"/>
                  <a:gd name="T39" fmla="*/ 1419225 h 1078"/>
                  <a:gd name="T40" fmla="*/ 1762125 w 1124"/>
                  <a:gd name="T41" fmla="*/ 1403350 h 1078"/>
                  <a:gd name="T42" fmla="*/ 1762125 w 1124"/>
                  <a:gd name="T43" fmla="*/ 1403350 h 1078"/>
                  <a:gd name="T44" fmla="*/ 1765300 w 1124"/>
                  <a:gd name="T45" fmla="*/ 1349375 h 1078"/>
                  <a:gd name="T46" fmla="*/ 1768475 w 1124"/>
                  <a:gd name="T47" fmla="*/ 1209675 h 1078"/>
                  <a:gd name="T48" fmla="*/ 1778000 w 1124"/>
                  <a:gd name="T49" fmla="*/ 790575 h 1078"/>
                  <a:gd name="T50" fmla="*/ 1784350 w 1124"/>
                  <a:gd name="T51" fmla="*/ 374650 h 1078"/>
                  <a:gd name="T52" fmla="*/ 1784350 w 1124"/>
                  <a:gd name="T53" fmla="*/ 234950 h 1078"/>
                  <a:gd name="T54" fmla="*/ 1781175 w 1124"/>
                  <a:gd name="T55" fmla="*/ 196850 h 1078"/>
                  <a:gd name="T56" fmla="*/ 1781175 w 1124"/>
                  <a:gd name="T57" fmla="*/ 180975 h 1078"/>
                  <a:gd name="T58" fmla="*/ 1781175 w 1124"/>
                  <a:gd name="T59" fmla="*/ 180975 h 1078"/>
                  <a:gd name="T60" fmla="*/ 1657350 w 1124"/>
                  <a:gd name="T61" fmla="*/ 149225 h 1078"/>
                  <a:gd name="T62" fmla="*/ 1403350 w 1124"/>
                  <a:gd name="T63" fmla="*/ 85725 h 1078"/>
                  <a:gd name="T64" fmla="*/ 1152525 w 1124"/>
                  <a:gd name="T65" fmla="*/ 25400 h 1078"/>
                  <a:gd name="T66" fmla="*/ 1035050 w 1124"/>
                  <a:gd name="T67" fmla="*/ 0 h 1078"/>
                  <a:gd name="T68" fmla="*/ 1035050 w 1124"/>
                  <a:gd name="T69" fmla="*/ 0 h 1078"/>
                  <a:gd name="T70" fmla="*/ 508000 w 1124"/>
                  <a:gd name="T71" fmla="*/ 104775 h 1078"/>
                  <a:gd name="T72" fmla="*/ 317500 w 1124"/>
                  <a:gd name="T73" fmla="*/ 142875 h 1078"/>
                  <a:gd name="T74" fmla="*/ 152400 w 1124"/>
                  <a:gd name="T75" fmla="*/ 180975 h 1078"/>
                  <a:gd name="T76" fmla="*/ 38100 w 1124"/>
                  <a:gd name="T77" fmla="*/ 206375 h 1078"/>
                  <a:gd name="T78" fmla="*/ 9525 w 1124"/>
                  <a:gd name="T79" fmla="*/ 215900 h 1078"/>
                  <a:gd name="T80" fmla="*/ 3175 w 1124"/>
                  <a:gd name="T81" fmla="*/ 222250 h 1078"/>
                  <a:gd name="T82" fmla="*/ 0 w 1124"/>
                  <a:gd name="T83" fmla="*/ 222250 h 1078"/>
                  <a:gd name="T84" fmla="*/ 0 w 1124"/>
                  <a:gd name="T85" fmla="*/ 222250 h 107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24"/>
                  <a:gd name="T130" fmla="*/ 0 h 1078"/>
                  <a:gd name="T131" fmla="*/ 1124 w 1124"/>
                  <a:gd name="T132" fmla="*/ 1078 h 107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24" h="1078">
                    <a:moveTo>
                      <a:pt x="0" y="140"/>
                    </a:moveTo>
                    <a:lnTo>
                      <a:pt x="0" y="140"/>
                    </a:lnTo>
                    <a:lnTo>
                      <a:pt x="228" y="200"/>
                    </a:lnTo>
                    <a:lnTo>
                      <a:pt x="384" y="244"/>
                    </a:lnTo>
                    <a:lnTo>
                      <a:pt x="438" y="260"/>
                    </a:lnTo>
                    <a:lnTo>
                      <a:pt x="452" y="264"/>
                    </a:lnTo>
                    <a:lnTo>
                      <a:pt x="458" y="268"/>
                    </a:lnTo>
                    <a:lnTo>
                      <a:pt x="460" y="306"/>
                    </a:lnTo>
                    <a:lnTo>
                      <a:pt x="460" y="398"/>
                    </a:lnTo>
                    <a:lnTo>
                      <a:pt x="460" y="676"/>
                    </a:lnTo>
                    <a:lnTo>
                      <a:pt x="458" y="952"/>
                    </a:lnTo>
                    <a:lnTo>
                      <a:pt x="458" y="1044"/>
                    </a:lnTo>
                    <a:lnTo>
                      <a:pt x="460" y="1078"/>
                    </a:lnTo>
                    <a:lnTo>
                      <a:pt x="490" y="1072"/>
                    </a:lnTo>
                    <a:lnTo>
                      <a:pt x="564" y="1050"/>
                    </a:lnTo>
                    <a:lnTo>
                      <a:pt x="786" y="986"/>
                    </a:lnTo>
                    <a:lnTo>
                      <a:pt x="1008" y="918"/>
                    </a:lnTo>
                    <a:lnTo>
                      <a:pt x="1080" y="894"/>
                    </a:lnTo>
                    <a:lnTo>
                      <a:pt x="1110" y="884"/>
                    </a:lnTo>
                    <a:lnTo>
                      <a:pt x="1112" y="850"/>
                    </a:lnTo>
                    <a:lnTo>
                      <a:pt x="1114" y="762"/>
                    </a:lnTo>
                    <a:lnTo>
                      <a:pt x="1120" y="498"/>
                    </a:lnTo>
                    <a:lnTo>
                      <a:pt x="1124" y="236"/>
                    </a:lnTo>
                    <a:lnTo>
                      <a:pt x="1124" y="148"/>
                    </a:lnTo>
                    <a:lnTo>
                      <a:pt x="1122" y="124"/>
                    </a:lnTo>
                    <a:lnTo>
                      <a:pt x="1122" y="114"/>
                    </a:lnTo>
                    <a:lnTo>
                      <a:pt x="1044" y="94"/>
                    </a:lnTo>
                    <a:lnTo>
                      <a:pt x="884" y="54"/>
                    </a:lnTo>
                    <a:lnTo>
                      <a:pt x="726" y="16"/>
                    </a:lnTo>
                    <a:lnTo>
                      <a:pt x="652" y="0"/>
                    </a:lnTo>
                    <a:lnTo>
                      <a:pt x="320" y="66"/>
                    </a:lnTo>
                    <a:lnTo>
                      <a:pt x="200" y="90"/>
                    </a:lnTo>
                    <a:lnTo>
                      <a:pt x="96" y="114"/>
                    </a:lnTo>
                    <a:lnTo>
                      <a:pt x="24" y="130"/>
                    </a:lnTo>
                    <a:lnTo>
                      <a:pt x="6" y="136"/>
                    </a:lnTo>
                    <a:lnTo>
                      <a:pt x="2" y="140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CBB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+mn-ea"/>
                </a:endParaRPr>
              </a:p>
            </p:txBody>
          </p:sp>
          <p:sp>
            <p:nvSpPr>
              <p:cNvPr id="31" name="Freeform 229"/>
              <p:cNvSpPr>
                <a:spLocks/>
              </p:cNvSpPr>
              <p:nvPr/>
            </p:nvSpPr>
            <p:spPr bwMode="auto">
              <a:xfrm>
                <a:off x="13603288" y="2906713"/>
                <a:ext cx="212725" cy="82550"/>
              </a:xfrm>
              <a:custGeom>
                <a:avLst/>
                <a:gdLst>
                  <a:gd name="T0" fmla="*/ 19050 w 134"/>
                  <a:gd name="T1" fmla="*/ 0 h 52"/>
                  <a:gd name="T2" fmla="*/ 19050 w 134"/>
                  <a:gd name="T3" fmla="*/ 0 h 52"/>
                  <a:gd name="T4" fmla="*/ 0 w 134"/>
                  <a:gd name="T5" fmla="*/ 9525 h 52"/>
                  <a:gd name="T6" fmla="*/ 0 w 134"/>
                  <a:gd name="T7" fmla="*/ 9525 h 52"/>
                  <a:gd name="T8" fmla="*/ 120650 w 134"/>
                  <a:gd name="T9" fmla="*/ 47625 h 52"/>
                  <a:gd name="T10" fmla="*/ 187325 w 134"/>
                  <a:gd name="T11" fmla="*/ 63500 h 52"/>
                  <a:gd name="T12" fmla="*/ 187325 w 134"/>
                  <a:gd name="T13" fmla="*/ 63500 h 52"/>
                  <a:gd name="T14" fmla="*/ 196850 w 134"/>
                  <a:gd name="T15" fmla="*/ 66675 h 52"/>
                  <a:gd name="T16" fmla="*/ 200025 w 134"/>
                  <a:gd name="T17" fmla="*/ 73025 h 52"/>
                  <a:gd name="T18" fmla="*/ 196850 w 134"/>
                  <a:gd name="T19" fmla="*/ 82550 h 52"/>
                  <a:gd name="T20" fmla="*/ 196850 w 134"/>
                  <a:gd name="T21" fmla="*/ 82550 h 52"/>
                  <a:gd name="T22" fmla="*/ 206375 w 134"/>
                  <a:gd name="T23" fmla="*/ 79375 h 52"/>
                  <a:gd name="T24" fmla="*/ 212725 w 134"/>
                  <a:gd name="T25" fmla="*/ 73025 h 52"/>
                  <a:gd name="T26" fmla="*/ 212725 w 134"/>
                  <a:gd name="T27" fmla="*/ 66675 h 52"/>
                  <a:gd name="T28" fmla="*/ 212725 w 134"/>
                  <a:gd name="T29" fmla="*/ 66675 h 52"/>
                  <a:gd name="T30" fmla="*/ 196850 w 134"/>
                  <a:gd name="T31" fmla="*/ 57150 h 52"/>
                  <a:gd name="T32" fmla="*/ 152400 w 134"/>
                  <a:gd name="T33" fmla="*/ 41275 h 52"/>
                  <a:gd name="T34" fmla="*/ 19050 w 134"/>
                  <a:gd name="T35" fmla="*/ 0 h 52"/>
                  <a:gd name="T36" fmla="*/ 19050 w 134"/>
                  <a:gd name="T37" fmla="*/ 0 h 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4"/>
                  <a:gd name="T58" fmla="*/ 0 h 52"/>
                  <a:gd name="T59" fmla="*/ 134 w 134"/>
                  <a:gd name="T60" fmla="*/ 52 h 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4" h="52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76" y="30"/>
                    </a:lnTo>
                    <a:lnTo>
                      <a:pt x="118" y="40"/>
                    </a:lnTo>
                    <a:lnTo>
                      <a:pt x="124" y="42"/>
                    </a:lnTo>
                    <a:lnTo>
                      <a:pt x="126" y="46"/>
                    </a:lnTo>
                    <a:lnTo>
                      <a:pt x="124" y="52"/>
                    </a:lnTo>
                    <a:lnTo>
                      <a:pt x="130" y="50"/>
                    </a:lnTo>
                    <a:lnTo>
                      <a:pt x="134" y="46"/>
                    </a:lnTo>
                    <a:lnTo>
                      <a:pt x="134" y="42"/>
                    </a:lnTo>
                    <a:lnTo>
                      <a:pt x="124" y="36"/>
                    </a:lnTo>
                    <a:lnTo>
                      <a:pt x="96" y="2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+mn-ea"/>
                </a:endParaRPr>
              </a:p>
            </p:txBody>
          </p:sp>
          <p:sp>
            <p:nvSpPr>
              <p:cNvPr id="32" name="Freeform 230"/>
              <p:cNvSpPr>
                <a:spLocks/>
              </p:cNvSpPr>
              <p:nvPr/>
            </p:nvSpPr>
            <p:spPr bwMode="auto">
              <a:xfrm>
                <a:off x="13054013" y="2767013"/>
                <a:ext cx="228600" cy="60325"/>
              </a:xfrm>
              <a:custGeom>
                <a:avLst/>
                <a:gdLst>
                  <a:gd name="T0" fmla="*/ 228600 w 144"/>
                  <a:gd name="T1" fmla="*/ 50800 h 38"/>
                  <a:gd name="T2" fmla="*/ 228600 w 144"/>
                  <a:gd name="T3" fmla="*/ 50800 h 38"/>
                  <a:gd name="T4" fmla="*/ 34925 w 144"/>
                  <a:gd name="T5" fmla="*/ 0 h 38"/>
                  <a:gd name="T6" fmla="*/ 34925 w 144"/>
                  <a:gd name="T7" fmla="*/ 0 h 38"/>
                  <a:gd name="T8" fmla="*/ 25400 w 144"/>
                  <a:gd name="T9" fmla="*/ 0 h 38"/>
                  <a:gd name="T10" fmla="*/ 19050 w 144"/>
                  <a:gd name="T11" fmla="*/ 3175 h 38"/>
                  <a:gd name="T12" fmla="*/ 6350 w 144"/>
                  <a:gd name="T13" fmla="*/ 9525 h 38"/>
                  <a:gd name="T14" fmla="*/ 0 w 144"/>
                  <a:gd name="T15" fmla="*/ 19050 h 38"/>
                  <a:gd name="T16" fmla="*/ 0 w 144"/>
                  <a:gd name="T17" fmla="*/ 22225 h 38"/>
                  <a:gd name="T18" fmla="*/ 15875 w 144"/>
                  <a:gd name="T19" fmla="*/ 9525 h 38"/>
                  <a:gd name="T20" fmla="*/ 15875 w 144"/>
                  <a:gd name="T21" fmla="*/ 9525 h 38"/>
                  <a:gd name="T22" fmla="*/ 25400 w 144"/>
                  <a:gd name="T23" fmla="*/ 9525 h 38"/>
                  <a:gd name="T24" fmla="*/ 38100 w 144"/>
                  <a:gd name="T25" fmla="*/ 12700 h 38"/>
                  <a:gd name="T26" fmla="*/ 107950 w 144"/>
                  <a:gd name="T27" fmla="*/ 31750 h 38"/>
                  <a:gd name="T28" fmla="*/ 107950 w 144"/>
                  <a:gd name="T29" fmla="*/ 31750 h 38"/>
                  <a:gd name="T30" fmla="*/ 219075 w 144"/>
                  <a:gd name="T31" fmla="*/ 60325 h 38"/>
                  <a:gd name="T32" fmla="*/ 219075 w 144"/>
                  <a:gd name="T33" fmla="*/ 60325 h 38"/>
                  <a:gd name="T34" fmla="*/ 228600 w 144"/>
                  <a:gd name="T35" fmla="*/ 50800 h 38"/>
                  <a:gd name="T36" fmla="*/ 228600 w 144"/>
                  <a:gd name="T37" fmla="*/ 50800 h 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4"/>
                  <a:gd name="T58" fmla="*/ 0 h 38"/>
                  <a:gd name="T59" fmla="*/ 144 w 144"/>
                  <a:gd name="T60" fmla="*/ 38 h 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4" h="38">
                    <a:moveTo>
                      <a:pt x="144" y="32"/>
                    </a:moveTo>
                    <a:lnTo>
                      <a:pt x="144" y="32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10" y="6"/>
                    </a:lnTo>
                    <a:lnTo>
                      <a:pt x="16" y="6"/>
                    </a:lnTo>
                    <a:lnTo>
                      <a:pt x="24" y="8"/>
                    </a:lnTo>
                    <a:lnTo>
                      <a:pt x="68" y="20"/>
                    </a:lnTo>
                    <a:lnTo>
                      <a:pt x="138" y="38"/>
                    </a:lnTo>
                    <a:lnTo>
                      <a:pt x="144" y="32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+mn-ea"/>
                </a:endParaRPr>
              </a:p>
            </p:txBody>
          </p:sp>
          <p:sp>
            <p:nvSpPr>
              <p:cNvPr id="33" name="Freeform 231"/>
              <p:cNvSpPr>
                <a:spLocks/>
              </p:cNvSpPr>
              <p:nvPr/>
            </p:nvSpPr>
            <p:spPr bwMode="auto">
              <a:xfrm>
                <a:off x="13282613" y="2595563"/>
                <a:ext cx="1352550" cy="311150"/>
              </a:xfrm>
              <a:custGeom>
                <a:avLst/>
                <a:gdLst>
                  <a:gd name="T0" fmla="*/ 149225 w 852"/>
                  <a:gd name="T1" fmla="*/ 254000 h 196"/>
                  <a:gd name="T2" fmla="*/ 149225 w 852"/>
                  <a:gd name="T3" fmla="*/ 254000 h 196"/>
                  <a:gd name="T4" fmla="*/ 1133475 w 852"/>
                  <a:gd name="T5" fmla="*/ 41275 h 196"/>
                  <a:gd name="T6" fmla="*/ 1152525 w 852"/>
                  <a:gd name="T7" fmla="*/ 44450 h 196"/>
                  <a:gd name="T8" fmla="*/ 1152525 w 852"/>
                  <a:gd name="T9" fmla="*/ 44450 h 196"/>
                  <a:gd name="T10" fmla="*/ 654050 w 852"/>
                  <a:gd name="T11" fmla="*/ 152400 h 196"/>
                  <a:gd name="T12" fmla="*/ 314325 w 852"/>
                  <a:gd name="T13" fmla="*/ 225425 h 196"/>
                  <a:gd name="T14" fmla="*/ 206375 w 852"/>
                  <a:gd name="T15" fmla="*/ 250825 h 196"/>
                  <a:gd name="T16" fmla="*/ 177800 w 852"/>
                  <a:gd name="T17" fmla="*/ 260350 h 196"/>
                  <a:gd name="T18" fmla="*/ 171450 w 852"/>
                  <a:gd name="T19" fmla="*/ 263525 h 196"/>
                  <a:gd name="T20" fmla="*/ 171450 w 852"/>
                  <a:gd name="T21" fmla="*/ 263525 h 196"/>
                  <a:gd name="T22" fmla="*/ 339725 w 852"/>
                  <a:gd name="T23" fmla="*/ 311150 h 196"/>
                  <a:gd name="T24" fmla="*/ 342900 w 852"/>
                  <a:gd name="T25" fmla="*/ 311150 h 196"/>
                  <a:gd name="T26" fmla="*/ 342900 w 852"/>
                  <a:gd name="T27" fmla="*/ 311150 h 196"/>
                  <a:gd name="T28" fmla="*/ 850900 w 852"/>
                  <a:gd name="T29" fmla="*/ 196850 h 196"/>
                  <a:gd name="T30" fmla="*/ 1352550 w 852"/>
                  <a:gd name="T31" fmla="*/ 82550 h 196"/>
                  <a:gd name="T32" fmla="*/ 1012825 w 852"/>
                  <a:gd name="T33" fmla="*/ 0 h 196"/>
                  <a:gd name="T34" fmla="*/ 1012825 w 852"/>
                  <a:gd name="T35" fmla="*/ 0 h 196"/>
                  <a:gd name="T36" fmla="*/ 514350 w 852"/>
                  <a:gd name="T37" fmla="*/ 104775 h 196"/>
                  <a:gd name="T38" fmla="*/ 168275 w 852"/>
                  <a:gd name="T39" fmla="*/ 177800 h 196"/>
                  <a:gd name="T40" fmla="*/ 53975 w 852"/>
                  <a:gd name="T41" fmla="*/ 203200 h 196"/>
                  <a:gd name="T42" fmla="*/ 6350 w 852"/>
                  <a:gd name="T43" fmla="*/ 215900 h 196"/>
                  <a:gd name="T44" fmla="*/ 6350 w 852"/>
                  <a:gd name="T45" fmla="*/ 215900 h 196"/>
                  <a:gd name="T46" fmla="*/ 0 w 852"/>
                  <a:gd name="T47" fmla="*/ 222250 h 196"/>
                  <a:gd name="T48" fmla="*/ 0 w 852"/>
                  <a:gd name="T49" fmla="*/ 222250 h 196"/>
                  <a:gd name="T50" fmla="*/ 101600 w 852"/>
                  <a:gd name="T51" fmla="*/ 244475 h 196"/>
                  <a:gd name="T52" fmla="*/ 149225 w 852"/>
                  <a:gd name="T53" fmla="*/ 254000 h 196"/>
                  <a:gd name="T54" fmla="*/ 149225 w 852"/>
                  <a:gd name="T55" fmla="*/ 254000 h 19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52"/>
                  <a:gd name="T85" fmla="*/ 0 h 196"/>
                  <a:gd name="T86" fmla="*/ 852 w 852"/>
                  <a:gd name="T87" fmla="*/ 196 h 19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52" h="196">
                    <a:moveTo>
                      <a:pt x="94" y="160"/>
                    </a:moveTo>
                    <a:lnTo>
                      <a:pt x="94" y="160"/>
                    </a:lnTo>
                    <a:lnTo>
                      <a:pt x="714" y="26"/>
                    </a:lnTo>
                    <a:lnTo>
                      <a:pt x="726" y="28"/>
                    </a:lnTo>
                    <a:lnTo>
                      <a:pt x="412" y="96"/>
                    </a:lnTo>
                    <a:lnTo>
                      <a:pt x="198" y="142"/>
                    </a:lnTo>
                    <a:lnTo>
                      <a:pt x="130" y="158"/>
                    </a:lnTo>
                    <a:lnTo>
                      <a:pt x="112" y="164"/>
                    </a:lnTo>
                    <a:lnTo>
                      <a:pt x="108" y="166"/>
                    </a:lnTo>
                    <a:lnTo>
                      <a:pt x="214" y="196"/>
                    </a:lnTo>
                    <a:lnTo>
                      <a:pt x="216" y="196"/>
                    </a:lnTo>
                    <a:lnTo>
                      <a:pt x="536" y="124"/>
                    </a:lnTo>
                    <a:lnTo>
                      <a:pt x="852" y="52"/>
                    </a:lnTo>
                    <a:lnTo>
                      <a:pt x="638" y="0"/>
                    </a:lnTo>
                    <a:lnTo>
                      <a:pt x="324" y="66"/>
                    </a:lnTo>
                    <a:lnTo>
                      <a:pt x="106" y="112"/>
                    </a:lnTo>
                    <a:lnTo>
                      <a:pt x="34" y="128"/>
                    </a:lnTo>
                    <a:lnTo>
                      <a:pt x="4" y="136"/>
                    </a:lnTo>
                    <a:lnTo>
                      <a:pt x="0" y="140"/>
                    </a:lnTo>
                    <a:lnTo>
                      <a:pt x="64" y="154"/>
                    </a:lnTo>
                    <a:lnTo>
                      <a:pt x="94" y="160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+mn-ea"/>
                </a:endParaRPr>
              </a:p>
            </p:txBody>
          </p:sp>
          <p:sp>
            <p:nvSpPr>
              <p:cNvPr id="34" name="Freeform 232"/>
              <p:cNvSpPr>
                <a:spLocks/>
              </p:cNvSpPr>
              <p:nvPr/>
            </p:nvSpPr>
            <p:spPr bwMode="auto">
              <a:xfrm>
                <a:off x="13254038" y="2827338"/>
                <a:ext cx="349250" cy="473075"/>
              </a:xfrm>
              <a:custGeom>
                <a:avLst/>
                <a:gdLst>
                  <a:gd name="T0" fmla="*/ 187325 w 220"/>
                  <a:gd name="T1" fmla="*/ 31750 h 298"/>
                  <a:gd name="T2" fmla="*/ 187325 w 220"/>
                  <a:gd name="T3" fmla="*/ 31750 h 298"/>
                  <a:gd name="T4" fmla="*/ 187325 w 220"/>
                  <a:gd name="T5" fmla="*/ 31750 h 298"/>
                  <a:gd name="T6" fmla="*/ 180975 w 220"/>
                  <a:gd name="T7" fmla="*/ 34925 h 298"/>
                  <a:gd name="T8" fmla="*/ 168275 w 220"/>
                  <a:gd name="T9" fmla="*/ 38100 h 298"/>
                  <a:gd name="T10" fmla="*/ 155575 w 220"/>
                  <a:gd name="T11" fmla="*/ 34925 h 298"/>
                  <a:gd name="T12" fmla="*/ 155575 w 220"/>
                  <a:gd name="T13" fmla="*/ 34925 h 298"/>
                  <a:gd name="T14" fmla="*/ 104775 w 220"/>
                  <a:gd name="T15" fmla="*/ 22225 h 298"/>
                  <a:gd name="T16" fmla="*/ 19050 w 220"/>
                  <a:gd name="T17" fmla="*/ 0 h 298"/>
                  <a:gd name="T18" fmla="*/ 19050 w 220"/>
                  <a:gd name="T19" fmla="*/ 0 h 298"/>
                  <a:gd name="T20" fmla="*/ 9525 w 220"/>
                  <a:gd name="T21" fmla="*/ 12700 h 298"/>
                  <a:gd name="T22" fmla="*/ 6350 w 220"/>
                  <a:gd name="T23" fmla="*/ 19050 h 298"/>
                  <a:gd name="T24" fmla="*/ 6350 w 220"/>
                  <a:gd name="T25" fmla="*/ 25400 h 298"/>
                  <a:gd name="T26" fmla="*/ 6350 w 220"/>
                  <a:gd name="T27" fmla="*/ 25400 h 298"/>
                  <a:gd name="T28" fmla="*/ 0 w 220"/>
                  <a:gd name="T29" fmla="*/ 371475 h 298"/>
                  <a:gd name="T30" fmla="*/ 330200 w 220"/>
                  <a:gd name="T31" fmla="*/ 473075 h 298"/>
                  <a:gd name="T32" fmla="*/ 330200 w 220"/>
                  <a:gd name="T33" fmla="*/ 473075 h 298"/>
                  <a:gd name="T34" fmla="*/ 330200 w 220"/>
                  <a:gd name="T35" fmla="*/ 292100 h 298"/>
                  <a:gd name="T36" fmla="*/ 333375 w 220"/>
                  <a:gd name="T37" fmla="*/ 165100 h 298"/>
                  <a:gd name="T38" fmla="*/ 333375 w 220"/>
                  <a:gd name="T39" fmla="*/ 120650 h 298"/>
                  <a:gd name="T40" fmla="*/ 336550 w 220"/>
                  <a:gd name="T41" fmla="*/ 101600 h 298"/>
                  <a:gd name="T42" fmla="*/ 336550 w 220"/>
                  <a:gd name="T43" fmla="*/ 101600 h 298"/>
                  <a:gd name="T44" fmla="*/ 349250 w 220"/>
                  <a:gd name="T45" fmla="*/ 88900 h 298"/>
                  <a:gd name="T46" fmla="*/ 349250 w 220"/>
                  <a:gd name="T47" fmla="*/ 88900 h 298"/>
                  <a:gd name="T48" fmla="*/ 254000 w 220"/>
                  <a:gd name="T49" fmla="*/ 60325 h 298"/>
                  <a:gd name="T50" fmla="*/ 209550 w 220"/>
                  <a:gd name="T51" fmla="*/ 44450 h 298"/>
                  <a:gd name="T52" fmla="*/ 209550 w 220"/>
                  <a:gd name="T53" fmla="*/ 44450 h 298"/>
                  <a:gd name="T54" fmla="*/ 187325 w 220"/>
                  <a:gd name="T55" fmla="*/ 31750 h 298"/>
                  <a:gd name="T56" fmla="*/ 187325 w 220"/>
                  <a:gd name="T57" fmla="*/ 31750 h 29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0"/>
                  <a:gd name="T88" fmla="*/ 0 h 298"/>
                  <a:gd name="T89" fmla="*/ 220 w 220"/>
                  <a:gd name="T90" fmla="*/ 298 h 29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0" h="298">
                    <a:moveTo>
                      <a:pt x="118" y="20"/>
                    </a:moveTo>
                    <a:lnTo>
                      <a:pt x="118" y="20"/>
                    </a:lnTo>
                    <a:lnTo>
                      <a:pt x="114" y="22"/>
                    </a:lnTo>
                    <a:lnTo>
                      <a:pt x="106" y="24"/>
                    </a:lnTo>
                    <a:lnTo>
                      <a:pt x="98" y="22"/>
                    </a:lnTo>
                    <a:lnTo>
                      <a:pt x="66" y="14"/>
                    </a:lnTo>
                    <a:lnTo>
                      <a:pt x="12" y="0"/>
                    </a:lnTo>
                    <a:lnTo>
                      <a:pt x="6" y="8"/>
                    </a:lnTo>
                    <a:lnTo>
                      <a:pt x="4" y="12"/>
                    </a:lnTo>
                    <a:lnTo>
                      <a:pt x="4" y="16"/>
                    </a:lnTo>
                    <a:lnTo>
                      <a:pt x="0" y="234"/>
                    </a:lnTo>
                    <a:lnTo>
                      <a:pt x="208" y="298"/>
                    </a:lnTo>
                    <a:lnTo>
                      <a:pt x="208" y="184"/>
                    </a:lnTo>
                    <a:lnTo>
                      <a:pt x="210" y="104"/>
                    </a:lnTo>
                    <a:lnTo>
                      <a:pt x="210" y="76"/>
                    </a:lnTo>
                    <a:lnTo>
                      <a:pt x="212" y="64"/>
                    </a:lnTo>
                    <a:lnTo>
                      <a:pt x="220" y="56"/>
                    </a:lnTo>
                    <a:lnTo>
                      <a:pt x="160" y="38"/>
                    </a:lnTo>
                    <a:lnTo>
                      <a:pt x="132" y="28"/>
                    </a:lnTo>
                    <a:lnTo>
                      <a:pt x="118" y="20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+mn-ea"/>
                </a:endParaRPr>
              </a:p>
            </p:txBody>
          </p:sp>
          <p:sp>
            <p:nvSpPr>
              <p:cNvPr id="35" name="Freeform 233"/>
              <p:cNvSpPr>
                <a:spLocks/>
              </p:cNvSpPr>
              <p:nvPr/>
            </p:nvSpPr>
            <p:spPr bwMode="auto">
              <a:xfrm>
                <a:off x="13273088" y="2630488"/>
                <a:ext cx="1177925" cy="285750"/>
              </a:xfrm>
              <a:custGeom>
                <a:avLst/>
                <a:gdLst>
                  <a:gd name="T0" fmla="*/ 180975 w 742"/>
                  <a:gd name="T1" fmla="*/ 228600 h 180"/>
                  <a:gd name="T2" fmla="*/ 180975 w 742"/>
                  <a:gd name="T3" fmla="*/ 228600 h 180"/>
                  <a:gd name="T4" fmla="*/ 187325 w 742"/>
                  <a:gd name="T5" fmla="*/ 225425 h 180"/>
                  <a:gd name="T6" fmla="*/ 215900 w 742"/>
                  <a:gd name="T7" fmla="*/ 215900 h 180"/>
                  <a:gd name="T8" fmla="*/ 327025 w 742"/>
                  <a:gd name="T9" fmla="*/ 190500 h 180"/>
                  <a:gd name="T10" fmla="*/ 669925 w 742"/>
                  <a:gd name="T11" fmla="*/ 114300 h 180"/>
                  <a:gd name="T12" fmla="*/ 1177925 w 742"/>
                  <a:gd name="T13" fmla="*/ 6350 h 180"/>
                  <a:gd name="T14" fmla="*/ 1162050 w 742"/>
                  <a:gd name="T15" fmla="*/ 0 h 180"/>
                  <a:gd name="T16" fmla="*/ 1162050 w 742"/>
                  <a:gd name="T17" fmla="*/ 0 h 180"/>
                  <a:gd name="T18" fmla="*/ 158750 w 742"/>
                  <a:gd name="T19" fmla="*/ 219075 h 180"/>
                  <a:gd name="T20" fmla="*/ 158750 w 742"/>
                  <a:gd name="T21" fmla="*/ 219075 h 180"/>
                  <a:gd name="T22" fmla="*/ 111125 w 742"/>
                  <a:gd name="T23" fmla="*/ 209550 h 180"/>
                  <a:gd name="T24" fmla="*/ 9525 w 742"/>
                  <a:gd name="T25" fmla="*/ 187325 h 180"/>
                  <a:gd name="T26" fmla="*/ 9525 w 742"/>
                  <a:gd name="T27" fmla="*/ 187325 h 180"/>
                  <a:gd name="T28" fmla="*/ 0 w 742"/>
                  <a:gd name="T29" fmla="*/ 196850 h 180"/>
                  <a:gd name="T30" fmla="*/ 0 w 742"/>
                  <a:gd name="T31" fmla="*/ 196850 h 180"/>
                  <a:gd name="T32" fmla="*/ 85725 w 742"/>
                  <a:gd name="T33" fmla="*/ 219075 h 180"/>
                  <a:gd name="T34" fmla="*/ 136525 w 742"/>
                  <a:gd name="T35" fmla="*/ 231775 h 180"/>
                  <a:gd name="T36" fmla="*/ 136525 w 742"/>
                  <a:gd name="T37" fmla="*/ 231775 h 180"/>
                  <a:gd name="T38" fmla="*/ 149225 w 742"/>
                  <a:gd name="T39" fmla="*/ 234950 h 180"/>
                  <a:gd name="T40" fmla="*/ 161925 w 742"/>
                  <a:gd name="T41" fmla="*/ 231775 h 180"/>
                  <a:gd name="T42" fmla="*/ 168275 w 742"/>
                  <a:gd name="T43" fmla="*/ 228600 h 180"/>
                  <a:gd name="T44" fmla="*/ 168275 w 742"/>
                  <a:gd name="T45" fmla="*/ 228600 h 180"/>
                  <a:gd name="T46" fmla="*/ 168275 w 742"/>
                  <a:gd name="T47" fmla="*/ 228600 h 180"/>
                  <a:gd name="T48" fmla="*/ 190500 w 742"/>
                  <a:gd name="T49" fmla="*/ 241300 h 180"/>
                  <a:gd name="T50" fmla="*/ 190500 w 742"/>
                  <a:gd name="T51" fmla="*/ 241300 h 180"/>
                  <a:gd name="T52" fmla="*/ 234950 w 742"/>
                  <a:gd name="T53" fmla="*/ 257175 h 180"/>
                  <a:gd name="T54" fmla="*/ 330200 w 742"/>
                  <a:gd name="T55" fmla="*/ 285750 h 180"/>
                  <a:gd name="T56" fmla="*/ 330200 w 742"/>
                  <a:gd name="T57" fmla="*/ 285750 h 180"/>
                  <a:gd name="T58" fmla="*/ 349250 w 742"/>
                  <a:gd name="T59" fmla="*/ 276225 h 180"/>
                  <a:gd name="T60" fmla="*/ 349250 w 742"/>
                  <a:gd name="T61" fmla="*/ 276225 h 180"/>
                  <a:gd name="T62" fmla="*/ 180975 w 742"/>
                  <a:gd name="T63" fmla="*/ 228600 h 180"/>
                  <a:gd name="T64" fmla="*/ 180975 w 742"/>
                  <a:gd name="T65" fmla="*/ 228600 h 1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2"/>
                  <a:gd name="T100" fmla="*/ 0 h 180"/>
                  <a:gd name="T101" fmla="*/ 742 w 742"/>
                  <a:gd name="T102" fmla="*/ 180 h 1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2" h="180">
                    <a:moveTo>
                      <a:pt x="114" y="144"/>
                    </a:moveTo>
                    <a:lnTo>
                      <a:pt x="114" y="144"/>
                    </a:lnTo>
                    <a:lnTo>
                      <a:pt x="118" y="142"/>
                    </a:lnTo>
                    <a:lnTo>
                      <a:pt x="136" y="136"/>
                    </a:lnTo>
                    <a:lnTo>
                      <a:pt x="206" y="120"/>
                    </a:lnTo>
                    <a:lnTo>
                      <a:pt x="422" y="72"/>
                    </a:lnTo>
                    <a:lnTo>
                      <a:pt x="742" y="4"/>
                    </a:lnTo>
                    <a:lnTo>
                      <a:pt x="732" y="0"/>
                    </a:lnTo>
                    <a:lnTo>
                      <a:pt x="100" y="138"/>
                    </a:lnTo>
                    <a:lnTo>
                      <a:pt x="70" y="132"/>
                    </a:lnTo>
                    <a:lnTo>
                      <a:pt x="6" y="118"/>
                    </a:lnTo>
                    <a:lnTo>
                      <a:pt x="0" y="124"/>
                    </a:lnTo>
                    <a:lnTo>
                      <a:pt x="54" y="138"/>
                    </a:lnTo>
                    <a:lnTo>
                      <a:pt x="86" y="146"/>
                    </a:lnTo>
                    <a:lnTo>
                      <a:pt x="94" y="148"/>
                    </a:lnTo>
                    <a:lnTo>
                      <a:pt x="102" y="146"/>
                    </a:lnTo>
                    <a:lnTo>
                      <a:pt x="106" y="144"/>
                    </a:lnTo>
                    <a:lnTo>
                      <a:pt x="120" y="152"/>
                    </a:lnTo>
                    <a:lnTo>
                      <a:pt x="148" y="162"/>
                    </a:lnTo>
                    <a:lnTo>
                      <a:pt x="208" y="180"/>
                    </a:lnTo>
                    <a:lnTo>
                      <a:pt x="220" y="174"/>
                    </a:lnTo>
                    <a:lnTo>
                      <a:pt x="114" y="144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+mn-ea"/>
                </a:endParaRPr>
              </a:p>
            </p:txBody>
          </p:sp>
          <p:sp>
            <p:nvSpPr>
              <p:cNvPr id="36" name="Freeform 234"/>
              <p:cNvSpPr>
                <a:spLocks/>
              </p:cNvSpPr>
              <p:nvPr/>
            </p:nvSpPr>
            <p:spPr bwMode="auto">
              <a:xfrm>
                <a:off x="13225463" y="3541713"/>
                <a:ext cx="327025" cy="644525"/>
              </a:xfrm>
              <a:custGeom>
                <a:avLst/>
                <a:gdLst>
                  <a:gd name="T0" fmla="*/ 323850 w 206"/>
                  <a:gd name="T1" fmla="*/ 95250 h 406"/>
                  <a:gd name="T2" fmla="*/ 3175 w 206"/>
                  <a:gd name="T3" fmla="*/ 0 h 406"/>
                  <a:gd name="T4" fmla="*/ 3175 w 206"/>
                  <a:gd name="T5" fmla="*/ 0 h 406"/>
                  <a:gd name="T6" fmla="*/ 0 w 206"/>
                  <a:gd name="T7" fmla="*/ 257175 h 406"/>
                  <a:gd name="T8" fmla="*/ 0 w 206"/>
                  <a:gd name="T9" fmla="*/ 527050 h 406"/>
                  <a:gd name="T10" fmla="*/ 0 w 206"/>
                  <a:gd name="T11" fmla="*/ 527050 h 406"/>
                  <a:gd name="T12" fmla="*/ 15875 w 206"/>
                  <a:gd name="T13" fmla="*/ 533400 h 406"/>
                  <a:gd name="T14" fmla="*/ 50800 w 206"/>
                  <a:gd name="T15" fmla="*/ 549275 h 406"/>
                  <a:gd name="T16" fmla="*/ 165100 w 206"/>
                  <a:gd name="T17" fmla="*/ 590550 h 406"/>
                  <a:gd name="T18" fmla="*/ 327025 w 206"/>
                  <a:gd name="T19" fmla="*/ 644525 h 406"/>
                  <a:gd name="T20" fmla="*/ 323850 w 206"/>
                  <a:gd name="T21" fmla="*/ 95250 h 40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6"/>
                  <a:gd name="T34" fmla="*/ 0 h 406"/>
                  <a:gd name="T35" fmla="*/ 206 w 206"/>
                  <a:gd name="T36" fmla="*/ 406 h 40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6" h="406">
                    <a:moveTo>
                      <a:pt x="204" y="60"/>
                    </a:moveTo>
                    <a:lnTo>
                      <a:pt x="2" y="0"/>
                    </a:lnTo>
                    <a:lnTo>
                      <a:pt x="0" y="162"/>
                    </a:lnTo>
                    <a:lnTo>
                      <a:pt x="0" y="332"/>
                    </a:lnTo>
                    <a:lnTo>
                      <a:pt x="10" y="336"/>
                    </a:lnTo>
                    <a:lnTo>
                      <a:pt x="32" y="346"/>
                    </a:lnTo>
                    <a:lnTo>
                      <a:pt x="104" y="372"/>
                    </a:lnTo>
                    <a:lnTo>
                      <a:pt x="206" y="406"/>
                    </a:lnTo>
                    <a:lnTo>
                      <a:pt x="204" y="60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3" name="Gruppe 22"/>
          <p:cNvGrpSpPr>
            <a:grpSpLocks/>
          </p:cNvGrpSpPr>
          <p:nvPr/>
        </p:nvGrpSpPr>
        <p:grpSpPr bwMode="auto">
          <a:xfrm>
            <a:off x="1414732" y="4410074"/>
            <a:ext cx="657765" cy="409575"/>
            <a:chOff x="3135274" y="1809750"/>
            <a:chExt cx="5292446" cy="329594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38" name="Kombinationstegning 65"/>
            <p:cNvSpPr/>
            <p:nvPr/>
          </p:nvSpPr>
          <p:spPr bwMode="auto">
            <a:xfrm>
              <a:off x="3812865" y="3352802"/>
              <a:ext cx="4614855" cy="1752888"/>
            </a:xfrm>
            <a:custGeom>
              <a:avLst/>
              <a:gdLst>
                <a:gd name="connsiteX0" fmla="*/ 762000 w 2628900"/>
                <a:gd name="connsiteY0" fmla="*/ 723900 h 723900"/>
                <a:gd name="connsiteX1" fmla="*/ 2628900 w 2628900"/>
                <a:gd name="connsiteY1" fmla="*/ 419100 h 723900"/>
                <a:gd name="connsiteX2" fmla="*/ 514350 w 2628900"/>
                <a:gd name="connsiteY2" fmla="*/ 0 h 723900"/>
                <a:gd name="connsiteX3" fmla="*/ 0 w 2628900"/>
                <a:gd name="connsiteY3" fmla="*/ 57150 h 723900"/>
                <a:gd name="connsiteX4" fmla="*/ 762000 w 2628900"/>
                <a:gd name="connsiteY4" fmla="*/ 723900 h 723900"/>
                <a:gd name="connsiteX0" fmla="*/ 599628 w 2628900"/>
                <a:gd name="connsiteY0" fmla="*/ 723900 h 723900"/>
                <a:gd name="connsiteX1" fmla="*/ 2628900 w 2628900"/>
                <a:gd name="connsiteY1" fmla="*/ 419100 h 723900"/>
                <a:gd name="connsiteX2" fmla="*/ 514350 w 2628900"/>
                <a:gd name="connsiteY2" fmla="*/ 0 h 723900"/>
                <a:gd name="connsiteX3" fmla="*/ 0 w 2628900"/>
                <a:gd name="connsiteY3" fmla="*/ 57150 h 723900"/>
                <a:gd name="connsiteX4" fmla="*/ 599628 w 2628900"/>
                <a:gd name="connsiteY4" fmla="*/ 723900 h 723900"/>
                <a:gd name="connsiteX0" fmla="*/ 599628 w 2628900"/>
                <a:gd name="connsiteY0" fmla="*/ 666750 h 666750"/>
                <a:gd name="connsiteX1" fmla="*/ 2628900 w 2628900"/>
                <a:gd name="connsiteY1" fmla="*/ 361950 h 666750"/>
                <a:gd name="connsiteX2" fmla="*/ 1634716 w 2628900"/>
                <a:gd name="connsiteY2" fmla="*/ 59081 h 666750"/>
                <a:gd name="connsiteX3" fmla="*/ 0 w 2628900"/>
                <a:gd name="connsiteY3" fmla="*/ 0 h 666750"/>
                <a:gd name="connsiteX4" fmla="*/ 599628 w 2628900"/>
                <a:gd name="connsiteY4" fmla="*/ 666750 h 666750"/>
                <a:gd name="connsiteX0" fmla="*/ 429137 w 2458409"/>
                <a:gd name="connsiteY0" fmla="*/ 607669 h 607669"/>
                <a:gd name="connsiteX1" fmla="*/ 2458409 w 2458409"/>
                <a:gd name="connsiteY1" fmla="*/ 302869 h 607669"/>
                <a:gd name="connsiteX2" fmla="*/ 1464225 w 2458409"/>
                <a:gd name="connsiteY2" fmla="*/ 0 h 607669"/>
                <a:gd name="connsiteX3" fmla="*/ 0 w 2458409"/>
                <a:gd name="connsiteY3" fmla="*/ 136398 h 607669"/>
                <a:gd name="connsiteX4" fmla="*/ 429137 w 2458409"/>
                <a:gd name="connsiteY4" fmla="*/ 607669 h 60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8409" h="607669">
                  <a:moveTo>
                    <a:pt x="429137" y="607669"/>
                  </a:moveTo>
                  <a:lnTo>
                    <a:pt x="2458409" y="302869"/>
                  </a:lnTo>
                  <a:lnTo>
                    <a:pt x="1464225" y="0"/>
                  </a:lnTo>
                  <a:lnTo>
                    <a:pt x="0" y="136398"/>
                  </a:lnTo>
                  <a:lnTo>
                    <a:pt x="429137" y="607669"/>
                  </a:lnTo>
                  <a:close/>
                </a:path>
              </a:pathLst>
            </a:custGeom>
            <a:gradFill flip="none" rotWithShape="1">
              <a:gsLst>
                <a:gs pos="24000">
                  <a:sysClr val="windowText" lastClr="000000">
                    <a:alpha val="23000"/>
                  </a:sysClr>
                </a:gs>
                <a:gs pos="69000">
                  <a:sysClr val="window" lastClr="FFFFFF">
                    <a:alpha val="0"/>
                  </a:sysClr>
                </a:gs>
              </a:gsLst>
              <a:lin ang="1890000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 err="1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grpSp>
          <p:nvGrpSpPr>
            <p:cNvPr id="14" name="Gruppe 240"/>
            <p:cNvGrpSpPr>
              <a:grpSpLocks/>
            </p:cNvGrpSpPr>
            <p:nvPr/>
          </p:nvGrpSpPr>
          <p:grpSpPr bwMode="auto">
            <a:xfrm>
              <a:off x="3135274" y="1809750"/>
              <a:ext cx="3452893" cy="3276600"/>
              <a:chOff x="13047663" y="2554288"/>
              <a:chExt cx="1803400" cy="1711325"/>
            </a:xfrm>
          </p:grpSpPr>
          <p:sp>
            <p:nvSpPr>
              <p:cNvPr id="40" name="Freeform 227"/>
              <p:cNvSpPr>
                <a:spLocks/>
              </p:cNvSpPr>
              <p:nvPr/>
            </p:nvSpPr>
            <p:spPr bwMode="auto">
              <a:xfrm>
                <a:off x="13047663" y="2767013"/>
                <a:ext cx="781050" cy="1498600"/>
              </a:xfrm>
              <a:custGeom>
                <a:avLst/>
                <a:gdLst>
                  <a:gd name="T0" fmla="*/ 50800 w 492"/>
                  <a:gd name="T1" fmla="*/ 0 h 944"/>
                  <a:gd name="T2" fmla="*/ 50800 w 492"/>
                  <a:gd name="T3" fmla="*/ 0 h 944"/>
                  <a:gd name="T4" fmla="*/ 41275 w 492"/>
                  <a:gd name="T5" fmla="*/ 0 h 944"/>
                  <a:gd name="T6" fmla="*/ 25400 w 492"/>
                  <a:gd name="T7" fmla="*/ 3175 h 944"/>
                  <a:gd name="T8" fmla="*/ 15875 w 492"/>
                  <a:gd name="T9" fmla="*/ 6350 h 944"/>
                  <a:gd name="T10" fmla="*/ 9525 w 492"/>
                  <a:gd name="T11" fmla="*/ 12700 h 944"/>
                  <a:gd name="T12" fmla="*/ 3175 w 492"/>
                  <a:gd name="T13" fmla="*/ 22225 h 944"/>
                  <a:gd name="T14" fmla="*/ 0 w 492"/>
                  <a:gd name="T15" fmla="*/ 38100 h 944"/>
                  <a:gd name="T16" fmla="*/ 0 w 492"/>
                  <a:gd name="T17" fmla="*/ 38100 h 944"/>
                  <a:gd name="T18" fmla="*/ 0 w 492"/>
                  <a:gd name="T19" fmla="*/ 244475 h 944"/>
                  <a:gd name="T20" fmla="*/ 3175 w 492"/>
                  <a:gd name="T21" fmla="*/ 657225 h 944"/>
                  <a:gd name="T22" fmla="*/ 3175 w 492"/>
                  <a:gd name="T23" fmla="*/ 876300 h 944"/>
                  <a:gd name="T24" fmla="*/ 6350 w 492"/>
                  <a:gd name="T25" fmla="*/ 1063625 h 944"/>
                  <a:gd name="T26" fmla="*/ 12700 w 492"/>
                  <a:gd name="T27" fmla="*/ 1196975 h 944"/>
                  <a:gd name="T28" fmla="*/ 15875 w 492"/>
                  <a:gd name="T29" fmla="*/ 1235075 h 944"/>
                  <a:gd name="T30" fmla="*/ 19050 w 492"/>
                  <a:gd name="T31" fmla="*/ 1247775 h 944"/>
                  <a:gd name="T32" fmla="*/ 19050 w 492"/>
                  <a:gd name="T33" fmla="*/ 1247775 h 944"/>
                  <a:gd name="T34" fmla="*/ 387350 w 492"/>
                  <a:gd name="T35" fmla="*/ 1377950 h 944"/>
                  <a:gd name="T36" fmla="*/ 635000 w 492"/>
                  <a:gd name="T37" fmla="*/ 1463675 h 944"/>
                  <a:gd name="T38" fmla="*/ 717550 w 492"/>
                  <a:gd name="T39" fmla="*/ 1489075 h 944"/>
                  <a:gd name="T40" fmla="*/ 752475 w 492"/>
                  <a:gd name="T41" fmla="*/ 1498600 h 944"/>
                  <a:gd name="T42" fmla="*/ 752475 w 492"/>
                  <a:gd name="T43" fmla="*/ 1498600 h 944"/>
                  <a:gd name="T44" fmla="*/ 752475 w 492"/>
                  <a:gd name="T45" fmla="*/ 1485900 h 944"/>
                  <a:gd name="T46" fmla="*/ 755650 w 492"/>
                  <a:gd name="T47" fmla="*/ 1444625 h 944"/>
                  <a:gd name="T48" fmla="*/ 755650 w 492"/>
                  <a:gd name="T49" fmla="*/ 1298575 h 944"/>
                  <a:gd name="T50" fmla="*/ 752475 w 492"/>
                  <a:gd name="T51" fmla="*/ 860425 h 944"/>
                  <a:gd name="T52" fmla="*/ 749300 w 492"/>
                  <a:gd name="T53" fmla="*/ 422275 h 944"/>
                  <a:gd name="T54" fmla="*/ 749300 w 492"/>
                  <a:gd name="T55" fmla="*/ 279400 h 944"/>
                  <a:gd name="T56" fmla="*/ 752475 w 492"/>
                  <a:gd name="T57" fmla="*/ 222250 h 944"/>
                  <a:gd name="T58" fmla="*/ 752475 w 492"/>
                  <a:gd name="T59" fmla="*/ 222250 h 944"/>
                  <a:gd name="T60" fmla="*/ 771525 w 492"/>
                  <a:gd name="T61" fmla="*/ 206375 h 944"/>
                  <a:gd name="T62" fmla="*/ 781050 w 492"/>
                  <a:gd name="T63" fmla="*/ 193675 h 944"/>
                  <a:gd name="T64" fmla="*/ 50800 w 492"/>
                  <a:gd name="T65" fmla="*/ 0 h 9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92"/>
                  <a:gd name="T100" fmla="*/ 0 h 944"/>
                  <a:gd name="T101" fmla="*/ 492 w 492"/>
                  <a:gd name="T102" fmla="*/ 944 h 9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92" h="944">
                    <a:moveTo>
                      <a:pt x="32" y="0"/>
                    </a:moveTo>
                    <a:lnTo>
                      <a:pt x="32" y="0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10" y="4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154"/>
                    </a:lnTo>
                    <a:lnTo>
                      <a:pt x="2" y="414"/>
                    </a:lnTo>
                    <a:lnTo>
                      <a:pt x="2" y="552"/>
                    </a:lnTo>
                    <a:lnTo>
                      <a:pt x="4" y="670"/>
                    </a:lnTo>
                    <a:lnTo>
                      <a:pt x="8" y="754"/>
                    </a:lnTo>
                    <a:lnTo>
                      <a:pt x="10" y="778"/>
                    </a:lnTo>
                    <a:lnTo>
                      <a:pt x="12" y="786"/>
                    </a:lnTo>
                    <a:lnTo>
                      <a:pt x="244" y="868"/>
                    </a:lnTo>
                    <a:lnTo>
                      <a:pt x="400" y="922"/>
                    </a:lnTo>
                    <a:lnTo>
                      <a:pt x="452" y="938"/>
                    </a:lnTo>
                    <a:lnTo>
                      <a:pt x="474" y="944"/>
                    </a:lnTo>
                    <a:lnTo>
                      <a:pt x="474" y="936"/>
                    </a:lnTo>
                    <a:lnTo>
                      <a:pt x="476" y="910"/>
                    </a:lnTo>
                    <a:lnTo>
                      <a:pt x="476" y="818"/>
                    </a:lnTo>
                    <a:lnTo>
                      <a:pt x="474" y="542"/>
                    </a:lnTo>
                    <a:lnTo>
                      <a:pt x="472" y="266"/>
                    </a:lnTo>
                    <a:lnTo>
                      <a:pt x="472" y="176"/>
                    </a:lnTo>
                    <a:lnTo>
                      <a:pt x="474" y="140"/>
                    </a:lnTo>
                    <a:lnTo>
                      <a:pt x="486" y="130"/>
                    </a:lnTo>
                    <a:lnTo>
                      <a:pt x="492" y="12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BF9F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+mn-ea"/>
                </a:endParaRPr>
              </a:p>
            </p:txBody>
          </p:sp>
          <p:sp>
            <p:nvSpPr>
              <p:cNvPr id="41" name="Freeform 228"/>
              <p:cNvSpPr>
                <a:spLocks/>
              </p:cNvSpPr>
              <p:nvPr/>
            </p:nvSpPr>
            <p:spPr bwMode="auto">
              <a:xfrm>
                <a:off x="13066713" y="2554288"/>
                <a:ext cx="1784350" cy="1711325"/>
              </a:xfrm>
              <a:custGeom>
                <a:avLst/>
                <a:gdLst>
                  <a:gd name="T0" fmla="*/ 0 w 1124"/>
                  <a:gd name="T1" fmla="*/ 222250 h 1078"/>
                  <a:gd name="T2" fmla="*/ 0 w 1124"/>
                  <a:gd name="T3" fmla="*/ 222250 h 1078"/>
                  <a:gd name="T4" fmla="*/ 361950 w 1124"/>
                  <a:gd name="T5" fmla="*/ 317500 h 1078"/>
                  <a:gd name="T6" fmla="*/ 609600 w 1124"/>
                  <a:gd name="T7" fmla="*/ 387350 h 1078"/>
                  <a:gd name="T8" fmla="*/ 695325 w 1124"/>
                  <a:gd name="T9" fmla="*/ 412750 h 1078"/>
                  <a:gd name="T10" fmla="*/ 717550 w 1124"/>
                  <a:gd name="T11" fmla="*/ 419100 h 1078"/>
                  <a:gd name="T12" fmla="*/ 727075 w 1124"/>
                  <a:gd name="T13" fmla="*/ 425450 h 1078"/>
                  <a:gd name="T14" fmla="*/ 727075 w 1124"/>
                  <a:gd name="T15" fmla="*/ 425450 h 1078"/>
                  <a:gd name="T16" fmla="*/ 730250 w 1124"/>
                  <a:gd name="T17" fmla="*/ 485775 h 1078"/>
                  <a:gd name="T18" fmla="*/ 730250 w 1124"/>
                  <a:gd name="T19" fmla="*/ 631825 h 1078"/>
                  <a:gd name="T20" fmla="*/ 730250 w 1124"/>
                  <a:gd name="T21" fmla="*/ 1073150 h 1078"/>
                  <a:gd name="T22" fmla="*/ 727075 w 1124"/>
                  <a:gd name="T23" fmla="*/ 1511300 h 1078"/>
                  <a:gd name="T24" fmla="*/ 727075 w 1124"/>
                  <a:gd name="T25" fmla="*/ 1657350 h 1078"/>
                  <a:gd name="T26" fmla="*/ 730250 w 1124"/>
                  <a:gd name="T27" fmla="*/ 1711325 h 1078"/>
                  <a:gd name="T28" fmla="*/ 730250 w 1124"/>
                  <a:gd name="T29" fmla="*/ 1711325 h 1078"/>
                  <a:gd name="T30" fmla="*/ 777875 w 1124"/>
                  <a:gd name="T31" fmla="*/ 1701800 h 1078"/>
                  <a:gd name="T32" fmla="*/ 895350 w 1124"/>
                  <a:gd name="T33" fmla="*/ 1666875 h 1078"/>
                  <a:gd name="T34" fmla="*/ 1247775 w 1124"/>
                  <a:gd name="T35" fmla="*/ 1565275 h 1078"/>
                  <a:gd name="T36" fmla="*/ 1600200 w 1124"/>
                  <a:gd name="T37" fmla="*/ 1457325 h 1078"/>
                  <a:gd name="T38" fmla="*/ 1714500 w 1124"/>
                  <a:gd name="T39" fmla="*/ 1419225 h 1078"/>
                  <a:gd name="T40" fmla="*/ 1762125 w 1124"/>
                  <a:gd name="T41" fmla="*/ 1403350 h 1078"/>
                  <a:gd name="T42" fmla="*/ 1762125 w 1124"/>
                  <a:gd name="T43" fmla="*/ 1403350 h 1078"/>
                  <a:gd name="T44" fmla="*/ 1765300 w 1124"/>
                  <a:gd name="T45" fmla="*/ 1349375 h 1078"/>
                  <a:gd name="T46" fmla="*/ 1768475 w 1124"/>
                  <a:gd name="T47" fmla="*/ 1209675 h 1078"/>
                  <a:gd name="T48" fmla="*/ 1778000 w 1124"/>
                  <a:gd name="T49" fmla="*/ 790575 h 1078"/>
                  <a:gd name="T50" fmla="*/ 1784350 w 1124"/>
                  <a:gd name="T51" fmla="*/ 374650 h 1078"/>
                  <a:gd name="T52" fmla="*/ 1784350 w 1124"/>
                  <a:gd name="T53" fmla="*/ 234950 h 1078"/>
                  <a:gd name="T54" fmla="*/ 1781175 w 1124"/>
                  <a:gd name="T55" fmla="*/ 196850 h 1078"/>
                  <a:gd name="T56" fmla="*/ 1781175 w 1124"/>
                  <a:gd name="T57" fmla="*/ 180975 h 1078"/>
                  <a:gd name="T58" fmla="*/ 1781175 w 1124"/>
                  <a:gd name="T59" fmla="*/ 180975 h 1078"/>
                  <a:gd name="T60" fmla="*/ 1657350 w 1124"/>
                  <a:gd name="T61" fmla="*/ 149225 h 1078"/>
                  <a:gd name="T62" fmla="*/ 1403350 w 1124"/>
                  <a:gd name="T63" fmla="*/ 85725 h 1078"/>
                  <a:gd name="T64" fmla="*/ 1152525 w 1124"/>
                  <a:gd name="T65" fmla="*/ 25400 h 1078"/>
                  <a:gd name="T66" fmla="*/ 1035050 w 1124"/>
                  <a:gd name="T67" fmla="*/ 0 h 1078"/>
                  <a:gd name="T68" fmla="*/ 1035050 w 1124"/>
                  <a:gd name="T69" fmla="*/ 0 h 1078"/>
                  <a:gd name="T70" fmla="*/ 508000 w 1124"/>
                  <a:gd name="T71" fmla="*/ 104775 h 1078"/>
                  <a:gd name="T72" fmla="*/ 317500 w 1124"/>
                  <a:gd name="T73" fmla="*/ 142875 h 1078"/>
                  <a:gd name="T74" fmla="*/ 152400 w 1124"/>
                  <a:gd name="T75" fmla="*/ 180975 h 1078"/>
                  <a:gd name="T76" fmla="*/ 38100 w 1124"/>
                  <a:gd name="T77" fmla="*/ 206375 h 1078"/>
                  <a:gd name="T78" fmla="*/ 9525 w 1124"/>
                  <a:gd name="T79" fmla="*/ 215900 h 1078"/>
                  <a:gd name="T80" fmla="*/ 3175 w 1124"/>
                  <a:gd name="T81" fmla="*/ 222250 h 1078"/>
                  <a:gd name="T82" fmla="*/ 0 w 1124"/>
                  <a:gd name="T83" fmla="*/ 222250 h 1078"/>
                  <a:gd name="T84" fmla="*/ 0 w 1124"/>
                  <a:gd name="T85" fmla="*/ 222250 h 107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24"/>
                  <a:gd name="T130" fmla="*/ 0 h 1078"/>
                  <a:gd name="T131" fmla="*/ 1124 w 1124"/>
                  <a:gd name="T132" fmla="*/ 1078 h 107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24" h="1078">
                    <a:moveTo>
                      <a:pt x="0" y="140"/>
                    </a:moveTo>
                    <a:lnTo>
                      <a:pt x="0" y="140"/>
                    </a:lnTo>
                    <a:lnTo>
                      <a:pt x="228" y="200"/>
                    </a:lnTo>
                    <a:lnTo>
                      <a:pt x="384" y="244"/>
                    </a:lnTo>
                    <a:lnTo>
                      <a:pt x="438" y="260"/>
                    </a:lnTo>
                    <a:lnTo>
                      <a:pt x="452" y="264"/>
                    </a:lnTo>
                    <a:lnTo>
                      <a:pt x="458" y="268"/>
                    </a:lnTo>
                    <a:lnTo>
                      <a:pt x="460" y="306"/>
                    </a:lnTo>
                    <a:lnTo>
                      <a:pt x="460" y="398"/>
                    </a:lnTo>
                    <a:lnTo>
                      <a:pt x="460" y="676"/>
                    </a:lnTo>
                    <a:lnTo>
                      <a:pt x="458" y="952"/>
                    </a:lnTo>
                    <a:lnTo>
                      <a:pt x="458" y="1044"/>
                    </a:lnTo>
                    <a:lnTo>
                      <a:pt x="460" y="1078"/>
                    </a:lnTo>
                    <a:lnTo>
                      <a:pt x="490" y="1072"/>
                    </a:lnTo>
                    <a:lnTo>
                      <a:pt x="564" y="1050"/>
                    </a:lnTo>
                    <a:lnTo>
                      <a:pt x="786" y="986"/>
                    </a:lnTo>
                    <a:lnTo>
                      <a:pt x="1008" y="918"/>
                    </a:lnTo>
                    <a:lnTo>
                      <a:pt x="1080" y="894"/>
                    </a:lnTo>
                    <a:lnTo>
                      <a:pt x="1110" y="884"/>
                    </a:lnTo>
                    <a:lnTo>
                      <a:pt x="1112" y="850"/>
                    </a:lnTo>
                    <a:lnTo>
                      <a:pt x="1114" y="762"/>
                    </a:lnTo>
                    <a:lnTo>
                      <a:pt x="1120" y="498"/>
                    </a:lnTo>
                    <a:lnTo>
                      <a:pt x="1124" y="236"/>
                    </a:lnTo>
                    <a:lnTo>
                      <a:pt x="1124" y="148"/>
                    </a:lnTo>
                    <a:lnTo>
                      <a:pt x="1122" y="124"/>
                    </a:lnTo>
                    <a:lnTo>
                      <a:pt x="1122" y="114"/>
                    </a:lnTo>
                    <a:lnTo>
                      <a:pt x="1044" y="94"/>
                    </a:lnTo>
                    <a:lnTo>
                      <a:pt x="884" y="54"/>
                    </a:lnTo>
                    <a:lnTo>
                      <a:pt x="726" y="16"/>
                    </a:lnTo>
                    <a:lnTo>
                      <a:pt x="652" y="0"/>
                    </a:lnTo>
                    <a:lnTo>
                      <a:pt x="320" y="66"/>
                    </a:lnTo>
                    <a:lnTo>
                      <a:pt x="200" y="90"/>
                    </a:lnTo>
                    <a:lnTo>
                      <a:pt x="96" y="114"/>
                    </a:lnTo>
                    <a:lnTo>
                      <a:pt x="24" y="130"/>
                    </a:lnTo>
                    <a:lnTo>
                      <a:pt x="6" y="136"/>
                    </a:lnTo>
                    <a:lnTo>
                      <a:pt x="2" y="140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CBB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+mn-ea"/>
                </a:endParaRPr>
              </a:p>
            </p:txBody>
          </p:sp>
          <p:sp>
            <p:nvSpPr>
              <p:cNvPr id="42" name="Freeform 229"/>
              <p:cNvSpPr>
                <a:spLocks/>
              </p:cNvSpPr>
              <p:nvPr/>
            </p:nvSpPr>
            <p:spPr bwMode="auto">
              <a:xfrm>
                <a:off x="13603288" y="2906713"/>
                <a:ext cx="212725" cy="82550"/>
              </a:xfrm>
              <a:custGeom>
                <a:avLst/>
                <a:gdLst>
                  <a:gd name="T0" fmla="*/ 19050 w 134"/>
                  <a:gd name="T1" fmla="*/ 0 h 52"/>
                  <a:gd name="T2" fmla="*/ 19050 w 134"/>
                  <a:gd name="T3" fmla="*/ 0 h 52"/>
                  <a:gd name="T4" fmla="*/ 0 w 134"/>
                  <a:gd name="T5" fmla="*/ 9525 h 52"/>
                  <a:gd name="T6" fmla="*/ 0 w 134"/>
                  <a:gd name="T7" fmla="*/ 9525 h 52"/>
                  <a:gd name="T8" fmla="*/ 120650 w 134"/>
                  <a:gd name="T9" fmla="*/ 47625 h 52"/>
                  <a:gd name="T10" fmla="*/ 187325 w 134"/>
                  <a:gd name="T11" fmla="*/ 63500 h 52"/>
                  <a:gd name="T12" fmla="*/ 187325 w 134"/>
                  <a:gd name="T13" fmla="*/ 63500 h 52"/>
                  <a:gd name="T14" fmla="*/ 196850 w 134"/>
                  <a:gd name="T15" fmla="*/ 66675 h 52"/>
                  <a:gd name="T16" fmla="*/ 200025 w 134"/>
                  <a:gd name="T17" fmla="*/ 73025 h 52"/>
                  <a:gd name="T18" fmla="*/ 196850 w 134"/>
                  <a:gd name="T19" fmla="*/ 82550 h 52"/>
                  <a:gd name="T20" fmla="*/ 196850 w 134"/>
                  <a:gd name="T21" fmla="*/ 82550 h 52"/>
                  <a:gd name="T22" fmla="*/ 206375 w 134"/>
                  <a:gd name="T23" fmla="*/ 79375 h 52"/>
                  <a:gd name="T24" fmla="*/ 212725 w 134"/>
                  <a:gd name="T25" fmla="*/ 73025 h 52"/>
                  <a:gd name="T26" fmla="*/ 212725 w 134"/>
                  <a:gd name="T27" fmla="*/ 66675 h 52"/>
                  <a:gd name="T28" fmla="*/ 212725 w 134"/>
                  <a:gd name="T29" fmla="*/ 66675 h 52"/>
                  <a:gd name="T30" fmla="*/ 196850 w 134"/>
                  <a:gd name="T31" fmla="*/ 57150 h 52"/>
                  <a:gd name="T32" fmla="*/ 152400 w 134"/>
                  <a:gd name="T33" fmla="*/ 41275 h 52"/>
                  <a:gd name="T34" fmla="*/ 19050 w 134"/>
                  <a:gd name="T35" fmla="*/ 0 h 52"/>
                  <a:gd name="T36" fmla="*/ 19050 w 134"/>
                  <a:gd name="T37" fmla="*/ 0 h 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4"/>
                  <a:gd name="T58" fmla="*/ 0 h 52"/>
                  <a:gd name="T59" fmla="*/ 134 w 134"/>
                  <a:gd name="T60" fmla="*/ 52 h 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4" h="52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76" y="30"/>
                    </a:lnTo>
                    <a:lnTo>
                      <a:pt x="118" y="40"/>
                    </a:lnTo>
                    <a:lnTo>
                      <a:pt x="124" y="42"/>
                    </a:lnTo>
                    <a:lnTo>
                      <a:pt x="126" y="46"/>
                    </a:lnTo>
                    <a:lnTo>
                      <a:pt x="124" y="52"/>
                    </a:lnTo>
                    <a:lnTo>
                      <a:pt x="130" y="50"/>
                    </a:lnTo>
                    <a:lnTo>
                      <a:pt x="134" y="46"/>
                    </a:lnTo>
                    <a:lnTo>
                      <a:pt x="134" y="42"/>
                    </a:lnTo>
                    <a:lnTo>
                      <a:pt x="124" y="36"/>
                    </a:lnTo>
                    <a:lnTo>
                      <a:pt x="96" y="2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+mn-ea"/>
                </a:endParaRPr>
              </a:p>
            </p:txBody>
          </p:sp>
          <p:sp>
            <p:nvSpPr>
              <p:cNvPr id="43" name="Freeform 230"/>
              <p:cNvSpPr>
                <a:spLocks/>
              </p:cNvSpPr>
              <p:nvPr/>
            </p:nvSpPr>
            <p:spPr bwMode="auto">
              <a:xfrm>
                <a:off x="13054013" y="2767013"/>
                <a:ext cx="228600" cy="60325"/>
              </a:xfrm>
              <a:custGeom>
                <a:avLst/>
                <a:gdLst>
                  <a:gd name="T0" fmla="*/ 228600 w 144"/>
                  <a:gd name="T1" fmla="*/ 50800 h 38"/>
                  <a:gd name="T2" fmla="*/ 228600 w 144"/>
                  <a:gd name="T3" fmla="*/ 50800 h 38"/>
                  <a:gd name="T4" fmla="*/ 34925 w 144"/>
                  <a:gd name="T5" fmla="*/ 0 h 38"/>
                  <a:gd name="T6" fmla="*/ 34925 w 144"/>
                  <a:gd name="T7" fmla="*/ 0 h 38"/>
                  <a:gd name="T8" fmla="*/ 25400 w 144"/>
                  <a:gd name="T9" fmla="*/ 0 h 38"/>
                  <a:gd name="T10" fmla="*/ 19050 w 144"/>
                  <a:gd name="T11" fmla="*/ 3175 h 38"/>
                  <a:gd name="T12" fmla="*/ 6350 w 144"/>
                  <a:gd name="T13" fmla="*/ 9525 h 38"/>
                  <a:gd name="T14" fmla="*/ 0 w 144"/>
                  <a:gd name="T15" fmla="*/ 19050 h 38"/>
                  <a:gd name="T16" fmla="*/ 0 w 144"/>
                  <a:gd name="T17" fmla="*/ 22225 h 38"/>
                  <a:gd name="T18" fmla="*/ 15875 w 144"/>
                  <a:gd name="T19" fmla="*/ 9525 h 38"/>
                  <a:gd name="T20" fmla="*/ 15875 w 144"/>
                  <a:gd name="T21" fmla="*/ 9525 h 38"/>
                  <a:gd name="T22" fmla="*/ 25400 w 144"/>
                  <a:gd name="T23" fmla="*/ 9525 h 38"/>
                  <a:gd name="T24" fmla="*/ 38100 w 144"/>
                  <a:gd name="T25" fmla="*/ 12700 h 38"/>
                  <a:gd name="T26" fmla="*/ 107950 w 144"/>
                  <a:gd name="T27" fmla="*/ 31750 h 38"/>
                  <a:gd name="T28" fmla="*/ 107950 w 144"/>
                  <a:gd name="T29" fmla="*/ 31750 h 38"/>
                  <a:gd name="T30" fmla="*/ 219075 w 144"/>
                  <a:gd name="T31" fmla="*/ 60325 h 38"/>
                  <a:gd name="T32" fmla="*/ 219075 w 144"/>
                  <a:gd name="T33" fmla="*/ 60325 h 38"/>
                  <a:gd name="T34" fmla="*/ 228600 w 144"/>
                  <a:gd name="T35" fmla="*/ 50800 h 38"/>
                  <a:gd name="T36" fmla="*/ 228600 w 144"/>
                  <a:gd name="T37" fmla="*/ 50800 h 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4"/>
                  <a:gd name="T58" fmla="*/ 0 h 38"/>
                  <a:gd name="T59" fmla="*/ 144 w 144"/>
                  <a:gd name="T60" fmla="*/ 38 h 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4" h="38">
                    <a:moveTo>
                      <a:pt x="144" y="32"/>
                    </a:moveTo>
                    <a:lnTo>
                      <a:pt x="144" y="32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10" y="6"/>
                    </a:lnTo>
                    <a:lnTo>
                      <a:pt x="16" y="6"/>
                    </a:lnTo>
                    <a:lnTo>
                      <a:pt x="24" y="8"/>
                    </a:lnTo>
                    <a:lnTo>
                      <a:pt x="68" y="20"/>
                    </a:lnTo>
                    <a:lnTo>
                      <a:pt x="138" y="38"/>
                    </a:lnTo>
                    <a:lnTo>
                      <a:pt x="144" y="32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+mn-ea"/>
                </a:endParaRPr>
              </a:p>
            </p:txBody>
          </p:sp>
          <p:sp>
            <p:nvSpPr>
              <p:cNvPr id="44" name="Freeform 231"/>
              <p:cNvSpPr>
                <a:spLocks/>
              </p:cNvSpPr>
              <p:nvPr/>
            </p:nvSpPr>
            <p:spPr bwMode="auto">
              <a:xfrm>
                <a:off x="13282613" y="2595563"/>
                <a:ext cx="1352550" cy="311150"/>
              </a:xfrm>
              <a:custGeom>
                <a:avLst/>
                <a:gdLst>
                  <a:gd name="T0" fmla="*/ 149225 w 852"/>
                  <a:gd name="T1" fmla="*/ 254000 h 196"/>
                  <a:gd name="T2" fmla="*/ 149225 w 852"/>
                  <a:gd name="T3" fmla="*/ 254000 h 196"/>
                  <a:gd name="T4" fmla="*/ 1133475 w 852"/>
                  <a:gd name="T5" fmla="*/ 41275 h 196"/>
                  <a:gd name="T6" fmla="*/ 1152525 w 852"/>
                  <a:gd name="T7" fmla="*/ 44450 h 196"/>
                  <a:gd name="T8" fmla="*/ 1152525 w 852"/>
                  <a:gd name="T9" fmla="*/ 44450 h 196"/>
                  <a:gd name="T10" fmla="*/ 654050 w 852"/>
                  <a:gd name="T11" fmla="*/ 152400 h 196"/>
                  <a:gd name="T12" fmla="*/ 314325 w 852"/>
                  <a:gd name="T13" fmla="*/ 225425 h 196"/>
                  <a:gd name="T14" fmla="*/ 206375 w 852"/>
                  <a:gd name="T15" fmla="*/ 250825 h 196"/>
                  <a:gd name="T16" fmla="*/ 177800 w 852"/>
                  <a:gd name="T17" fmla="*/ 260350 h 196"/>
                  <a:gd name="T18" fmla="*/ 171450 w 852"/>
                  <a:gd name="T19" fmla="*/ 263525 h 196"/>
                  <a:gd name="T20" fmla="*/ 171450 w 852"/>
                  <a:gd name="T21" fmla="*/ 263525 h 196"/>
                  <a:gd name="T22" fmla="*/ 339725 w 852"/>
                  <a:gd name="T23" fmla="*/ 311150 h 196"/>
                  <a:gd name="T24" fmla="*/ 342900 w 852"/>
                  <a:gd name="T25" fmla="*/ 311150 h 196"/>
                  <a:gd name="T26" fmla="*/ 342900 w 852"/>
                  <a:gd name="T27" fmla="*/ 311150 h 196"/>
                  <a:gd name="T28" fmla="*/ 850900 w 852"/>
                  <a:gd name="T29" fmla="*/ 196850 h 196"/>
                  <a:gd name="T30" fmla="*/ 1352550 w 852"/>
                  <a:gd name="T31" fmla="*/ 82550 h 196"/>
                  <a:gd name="T32" fmla="*/ 1012825 w 852"/>
                  <a:gd name="T33" fmla="*/ 0 h 196"/>
                  <a:gd name="T34" fmla="*/ 1012825 w 852"/>
                  <a:gd name="T35" fmla="*/ 0 h 196"/>
                  <a:gd name="T36" fmla="*/ 514350 w 852"/>
                  <a:gd name="T37" fmla="*/ 104775 h 196"/>
                  <a:gd name="T38" fmla="*/ 168275 w 852"/>
                  <a:gd name="T39" fmla="*/ 177800 h 196"/>
                  <a:gd name="T40" fmla="*/ 53975 w 852"/>
                  <a:gd name="T41" fmla="*/ 203200 h 196"/>
                  <a:gd name="T42" fmla="*/ 6350 w 852"/>
                  <a:gd name="T43" fmla="*/ 215900 h 196"/>
                  <a:gd name="T44" fmla="*/ 6350 w 852"/>
                  <a:gd name="T45" fmla="*/ 215900 h 196"/>
                  <a:gd name="T46" fmla="*/ 0 w 852"/>
                  <a:gd name="T47" fmla="*/ 222250 h 196"/>
                  <a:gd name="T48" fmla="*/ 0 w 852"/>
                  <a:gd name="T49" fmla="*/ 222250 h 196"/>
                  <a:gd name="T50" fmla="*/ 101600 w 852"/>
                  <a:gd name="T51" fmla="*/ 244475 h 196"/>
                  <a:gd name="T52" fmla="*/ 149225 w 852"/>
                  <a:gd name="T53" fmla="*/ 254000 h 196"/>
                  <a:gd name="T54" fmla="*/ 149225 w 852"/>
                  <a:gd name="T55" fmla="*/ 254000 h 19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52"/>
                  <a:gd name="T85" fmla="*/ 0 h 196"/>
                  <a:gd name="T86" fmla="*/ 852 w 852"/>
                  <a:gd name="T87" fmla="*/ 196 h 19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52" h="196">
                    <a:moveTo>
                      <a:pt x="94" y="160"/>
                    </a:moveTo>
                    <a:lnTo>
                      <a:pt x="94" y="160"/>
                    </a:lnTo>
                    <a:lnTo>
                      <a:pt x="714" y="26"/>
                    </a:lnTo>
                    <a:lnTo>
                      <a:pt x="726" y="28"/>
                    </a:lnTo>
                    <a:lnTo>
                      <a:pt x="412" y="96"/>
                    </a:lnTo>
                    <a:lnTo>
                      <a:pt x="198" y="142"/>
                    </a:lnTo>
                    <a:lnTo>
                      <a:pt x="130" y="158"/>
                    </a:lnTo>
                    <a:lnTo>
                      <a:pt x="112" y="164"/>
                    </a:lnTo>
                    <a:lnTo>
                      <a:pt x="108" y="166"/>
                    </a:lnTo>
                    <a:lnTo>
                      <a:pt x="214" y="196"/>
                    </a:lnTo>
                    <a:lnTo>
                      <a:pt x="216" y="196"/>
                    </a:lnTo>
                    <a:lnTo>
                      <a:pt x="536" y="124"/>
                    </a:lnTo>
                    <a:lnTo>
                      <a:pt x="852" y="52"/>
                    </a:lnTo>
                    <a:lnTo>
                      <a:pt x="638" y="0"/>
                    </a:lnTo>
                    <a:lnTo>
                      <a:pt x="324" y="66"/>
                    </a:lnTo>
                    <a:lnTo>
                      <a:pt x="106" y="112"/>
                    </a:lnTo>
                    <a:lnTo>
                      <a:pt x="34" y="128"/>
                    </a:lnTo>
                    <a:lnTo>
                      <a:pt x="4" y="136"/>
                    </a:lnTo>
                    <a:lnTo>
                      <a:pt x="0" y="140"/>
                    </a:lnTo>
                    <a:lnTo>
                      <a:pt x="64" y="154"/>
                    </a:lnTo>
                    <a:lnTo>
                      <a:pt x="94" y="160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+mn-ea"/>
                </a:endParaRPr>
              </a:p>
            </p:txBody>
          </p:sp>
          <p:sp>
            <p:nvSpPr>
              <p:cNvPr id="45" name="Freeform 232"/>
              <p:cNvSpPr>
                <a:spLocks/>
              </p:cNvSpPr>
              <p:nvPr/>
            </p:nvSpPr>
            <p:spPr bwMode="auto">
              <a:xfrm>
                <a:off x="13254038" y="2827338"/>
                <a:ext cx="349250" cy="473075"/>
              </a:xfrm>
              <a:custGeom>
                <a:avLst/>
                <a:gdLst>
                  <a:gd name="T0" fmla="*/ 187325 w 220"/>
                  <a:gd name="T1" fmla="*/ 31750 h 298"/>
                  <a:gd name="T2" fmla="*/ 187325 w 220"/>
                  <a:gd name="T3" fmla="*/ 31750 h 298"/>
                  <a:gd name="T4" fmla="*/ 187325 w 220"/>
                  <a:gd name="T5" fmla="*/ 31750 h 298"/>
                  <a:gd name="T6" fmla="*/ 180975 w 220"/>
                  <a:gd name="T7" fmla="*/ 34925 h 298"/>
                  <a:gd name="T8" fmla="*/ 168275 w 220"/>
                  <a:gd name="T9" fmla="*/ 38100 h 298"/>
                  <a:gd name="T10" fmla="*/ 155575 w 220"/>
                  <a:gd name="T11" fmla="*/ 34925 h 298"/>
                  <a:gd name="T12" fmla="*/ 155575 w 220"/>
                  <a:gd name="T13" fmla="*/ 34925 h 298"/>
                  <a:gd name="T14" fmla="*/ 104775 w 220"/>
                  <a:gd name="T15" fmla="*/ 22225 h 298"/>
                  <a:gd name="T16" fmla="*/ 19050 w 220"/>
                  <a:gd name="T17" fmla="*/ 0 h 298"/>
                  <a:gd name="T18" fmla="*/ 19050 w 220"/>
                  <a:gd name="T19" fmla="*/ 0 h 298"/>
                  <a:gd name="T20" fmla="*/ 9525 w 220"/>
                  <a:gd name="T21" fmla="*/ 12700 h 298"/>
                  <a:gd name="T22" fmla="*/ 6350 w 220"/>
                  <a:gd name="T23" fmla="*/ 19050 h 298"/>
                  <a:gd name="T24" fmla="*/ 6350 w 220"/>
                  <a:gd name="T25" fmla="*/ 25400 h 298"/>
                  <a:gd name="T26" fmla="*/ 6350 w 220"/>
                  <a:gd name="T27" fmla="*/ 25400 h 298"/>
                  <a:gd name="T28" fmla="*/ 0 w 220"/>
                  <a:gd name="T29" fmla="*/ 371475 h 298"/>
                  <a:gd name="T30" fmla="*/ 330200 w 220"/>
                  <a:gd name="T31" fmla="*/ 473075 h 298"/>
                  <a:gd name="T32" fmla="*/ 330200 w 220"/>
                  <a:gd name="T33" fmla="*/ 473075 h 298"/>
                  <a:gd name="T34" fmla="*/ 330200 w 220"/>
                  <a:gd name="T35" fmla="*/ 292100 h 298"/>
                  <a:gd name="T36" fmla="*/ 333375 w 220"/>
                  <a:gd name="T37" fmla="*/ 165100 h 298"/>
                  <a:gd name="T38" fmla="*/ 333375 w 220"/>
                  <a:gd name="T39" fmla="*/ 120650 h 298"/>
                  <a:gd name="T40" fmla="*/ 336550 w 220"/>
                  <a:gd name="T41" fmla="*/ 101600 h 298"/>
                  <a:gd name="T42" fmla="*/ 336550 w 220"/>
                  <a:gd name="T43" fmla="*/ 101600 h 298"/>
                  <a:gd name="T44" fmla="*/ 349250 w 220"/>
                  <a:gd name="T45" fmla="*/ 88900 h 298"/>
                  <a:gd name="T46" fmla="*/ 349250 w 220"/>
                  <a:gd name="T47" fmla="*/ 88900 h 298"/>
                  <a:gd name="T48" fmla="*/ 254000 w 220"/>
                  <a:gd name="T49" fmla="*/ 60325 h 298"/>
                  <a:gd name="T50" fmla="*/ 209550 w 220"/>
                  <a:gd name="T51" fmla="*/ 44450 h 298"/>
                  <a:gd name="T52" fmla="*/ 209550 w 220"/>
                  <a:gd name="T53" fmla="*/ 44450 h 298"/>
                  <a:gd name="T54" fmla="*/ 187325 w 220"/>
                  <a:gd name="T55" fmla="*/ 31750 h 298"/>
                  <a:gd name="T56" fmla="*/ 187325 w 220"/>
                  <a:gd name="T57" fmla="*/ 31750 h 29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0"/>
                  <a:gd name="T88" fmla="*/ 0 h 298"/>
                  <a:gd name="T89" fmla="*/ 220 w 220"/>
                  <a:gd name="T90" fmla="*/ 298 h 29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0" h="298">
                    <a:moveTo>
                      <a:pt x="118" y="20"/>
                    </a:moveTo>
                    <a:lnTo>
                      <a:pt x="118" y="20"/>
                    </a:lnTo>
                    <a:lnTo>
                      <a:pt x="114" y="22"/>
                    </a:lnTo>
                    <a:lnTo>
                      <a:pt x="106" y="24"/>
                    </a:lnTo>
                    <a:lnTo>
                      <a:pt x="98" y="22"/>
                    </a:lnTo>
                    <a:lnTo>
                      <a:pt x="66" y="14"/>
                    </a:lnTo>
                    <a:lnTo>
                      <a:pt x="12" y="0"/>
                    </a:lnTo>
                    <a:lnTo>
                      <a:pt x="6" y="8"/>
                    </a:lnTo>
                    <a:lnTo>
                      <a:pt x="4" y="12"/>
                    </a:lnTo>
                    <a:lnTo>
                      <a:pt x="4" y="16"/>
                    </a:lnTo>
                    <a:lnTo>
                      <a:pt x="0" y="234"/>
                    </a:lnTo>
                    <a:lnTo>
                      <a:pt x="208" y="298"/>
                    </a:lnTo>
                    <a:lnTo>
                      <a:pt x="208" y="184"/>
                    </a:lnTo>
                    <a:lnTo>
                      <a:pt x="210" y="104"/>
                    </a:lnTo>
                    <a:lnTo>
                      <a:pt x="210" y="76"/>
                    </a:lnTo>
                    <a:lnTo>
                      <a:pt x="212" y="64"/>
                    </a:lnTo>
                    <a:lnTo>
                      <a:pt x="220" y="56"/>
                    </a:lnTo>
                    <a:lnTo>
                      <a:pt x="160" y="38"/>
                    </a:lnTo>
                    <a:lnTo>
                      <a:pt x="132" y="28"/>
                    </a:lnTo>
                    <a:lnTo>
                      <a:pt x="118" y="20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+mn-ea"/>
                </a:endParaRPr>
              </a:p>
            </p:txBody>
          </p:sp>
          <p:sp>
            <p:nvSpPr>
              <p:cNvPr id="46" name="Freeform 233"/>
              <p:cNvSpPr>
                <a:spLocks/>
              </p:cNvSpPr>
              <p:nvPr/>
            </p:nvSpPr>
            <p:spPr bwMode="auto">
              <a:xfrm>
                <a:off x="13273088" y="2630488"/>
                <a:ext cx="1177925" cy="285750"/>
              </a:xfrm>
              <a:custGeom>
                <a:avLst/>
                <a:gdLst>
                  <a:gd name="T0" fmla="*/ 180975 w 742"/>
                  <a:gd name="T1" fmla="*/ 228600 h 180"/>
                  <a:gd name="T2" fmla="*/ 180975 w 742"/>
                  <a:gd name="T3" fmla="*/ 228600 h 180"/>
                  <a:gd name="T4" fmla="*/ 187325 w 742"/>
                  <a:gd name="T5" fmla="*/ 225425 h 180"/>
                  <a:gd name="T6" fmla="*/ 215900 w 742"/>
                  <a:gd name="T7" fmla="*/ 215900 h 180"/>
                  <a:gd name="T8" fmla="*/ 327025 w 742"/>
                  <a:gd name="T9" fmla="*/ 190500 h 180"/>
                  <a:gd name="T10" fmla="*/ 669925 w 742"/>
                  <a:gd name="T11" fmla="*/ 114300 h 180"/>
                  <a:gd name="T12" fmla="*/ 1177925 w 742"/>
                  <a:gd name="T13" fmla="*/ 6350 h 180"/>
                  <a:gd name="T14" fmla="*/ 1162050 w 742"/>
                  <a:gd name="T15" fmla="*/ 0 h 180"/>
                  <a:gd name="T16" fmla="*/ 1162050 w 742"/>
                  <a:gd name="T17" fmla="*/ 0 h 180"/>
                  <a:gd name="T18" fmla="*/ 158750 w 742"/>
                  <a:gd name="T19" fmla="*/ 219075 h 180"/>
                  <a:gd name="T20" fmla="*/ 158750 w 742"/>
                  <a:gd name="T21" fmla="*/ 219075 h 180"/>
                  <a:gd name="T22" fmla="*/ 111125 w 742"/>
                  <a:gd name="T23" fmla="*/ 209550 h 180"/>
                  <a:gd name="T24" fmla="*/ 9525 w 742"/>
                  <a:gd name="T25" fmla="*/ 187325 h 180"/>
                  <a:gd name="T26" fmla="*/ 9525 w 742"/>
                  <a:gd name="T27" fmla="*/ 187325 h 180"/>
                  <a:gd name="T28" fmla="*/ 0 w 742"/>
                  <a:gd name="T29" fmla="*/ 196850 h 180"/>
                  <a:gd name="T30" fmla="*/ 0 w 742"/>
                  <a:gd name="T31" fmla="*/ 196850 h 180"/>
                  <a:gd name="T32" fmla="*/ 85725 w 742"/>
                  <a:gd name="T33" fmla="*/ 219075 h 180"/>
                  <a:gd name="T34" fmla="*/ 136525 w 742"/>
                  <a:gd name="T35" fmla="*/ 231775 h 180"/>
                  <a:gd name="T36" fmla="*/ 136525 w 742"/>
                  <a:gd name="T37" fmla="*/ 231775 h 180"/>
                  <a:gd name="T38" fmla="*/ 149225 w 742"/>
                  <a:gd name="T39" fmla="*/ 234950 h 180"/>
                  <a:gd name="T40" fmla="*/ 161925 w 742"/>
                  <a:gd name="T41" fmla="*/ 231775 h 180"/>
                  <a:gd name="T42" fmla="*/ 168275 w 742"/>
                  <a:gd name="T43" fmla="*/ 228600 h 180"/>
                  <a:gd name="T44" fmla="*/ 168275 w 742"/>
                  <a:gd name="T45" fmla="*/ 228600 h 180"/>
                  <a:gd name="T46" fmla="*/ 168275 w 742"/>
                  <a:gd name="T47" fmla="*/ 228600 h 180"/>
                  <a:gd name="T48" fmla="*/ 190500 w 742"/>
                  <a:gd name="T49" fmla="*/ 241300 h 180"/>
                  <a:gd name="T50" fmla="*/ 190500 w 742"/>
                  <a:gd name="T51" fmla="*/ 241300 h 180"/>
                  <a:gd name="T52" fmla="*/ 234950 w 742"/>
                  <a:gd name="T53" fmla="*/ 257175 h 180"/>
                  <a:gd name="T54" fmla="*/ 330200 w 742"/>
                  <a:gd name="T55" fmla="*/ 285750 h 180"/>
                  <a:gd name="T56" fmla="*/ 330200 w 742"/>
                  <a:gd name="T57" fmla="*/ 285750 h 180"/>
                  <a:gd name="T58" fmla="*/ 349250 w 742"/>
                  <a:gd name="T59" fmla="*/ 276225 h 180"/>
                  <a:gd name="T60" fmla="*/ 349250 w 742"/>
                  <a:gd name="T61" fmla="*/ 276225 h 180"/>
                  <a:gd name="T62" fmla="*/ 180975 w 742"/>
                  <a:gd name="T63" fmla="*/ 228600 h 180"/>
                  <a:gd name="T64" fmla="*/ 180975 w 742"/>
                  <a:gd name="T65" fmla="*/ 228600 h 1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2"/>
                  <a:gd name="T100" fmla="*/ 0 h 180"/>
                  <a:gd name="T101" fmla="*/ 742 w 742"/>
                  <a:gd name="T102" fmla="*/ 180 h 1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2" h="180">
                    <a:moveTo>
                      <a:pt x="114" y="144"/>
                    </a:moveTo>
                    <a:lnTo>
                      <a:pt x="114" y="144"/>
                    </a:lnTo>
                    <a:lnTo>
                      <a:pt x="118" y="142"/>
                    </a:lnTo>
                    <a:lnTo>
                      <a:pt x="136" y="136"/>
                    </a:lnTo>
                    <a:lnTo>
                      <a:pt x="206" y="120"/>
                    </a:lnTo>
                    <a:lnTo>
                      <a:pt x="422" y="72"/>
                    </a:lnTo>
                    <a:lnTo>
                      <a:pt x="742" y="4"/>
                    </a:lnTo>
                    <a:lnTo>
                      <a:pt x="732" y="0"/>
                    </a:lnTo>
                    <a:lnTo>
                      <a:pt x="100" y="138"/>
                    </a:lnTo>
                    <a:lnTo>
                      <a:pt x="70" y="132"/>
                    </a:lnTo>
                    <a:lnTo>
                      <a:pt x="6" y="118"/>
                    </a:lnTo>
                    <a:lnTo>
                      <a:pt x="0" y="124"/>
                    </a:lnTo>
                    <a:lnTo>
                      <a:pt x="54" y="138"/>
                    </a:lnTo>
                    <a:lnTo>
                      <a:pt x="86" y="146"/>
                    </a:lnTo>
                    <a:lnTo>
                      <a:pt x="94" y="148"/>
                    </a:lnTo>
                    <a:lnTo>
                      <a:pt x="102" y="146"/>
                    </a:lnTo>
                    <a:lnTo>
                      <a:pt x="106" y="144"/>
                    </a:lnTo>
                    <a:lnTo>
                      <a:pt x="120" y="152"/>
                    </a:lnTo>
                    <a:lnTo>
                      <a:pt x="148" y="162"/>
                    </a:lnTo>
                    <a:lnTo>
                      <a:pt x="208" y="180"/>
                    </a:lnTo>
                    <a:lnTo>
                      <a:pt x="220" y="174"/>
                    </a:lnTo>
                    <a:lnTo>
                      <a:pt x="114" y="144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+mn-ea"/>
                </a:endParaRPr>
              </a:p>
            </p:txBody>
          </p:sp>
          <p:sp>
            <p:nvSpPr>
              <p:cNvPr id="47" name="Freeform 234"/>
              <p:cNvSpPr>
                <a:spLocks/>
              </p:cNvSpPr>
              <p:nvPr/>
            </p:nvSpPr>
            <p:spPr bwMode="auto">
              <a:xfrm>
                <a:off x="13225463" y="3541713"/>
                <a:ext cx="327025" cy="644525"/>
              </a:xfrm>
              <a:custGeom>
                <a:avLst/>
                <a:gdLst>
                  <a:gd name="T0" fmla="*/ 323850 w 206"/>
                  <a:gd name="T1" fmla="*/ 95250 h 406"/>
                  <a:gd name="T2" fmla="*/ 3175 w 206"/>
                  <a:gd name="T3" fmla="*/ 0 h 406"/>
                  <a:gd name="T4" fmla="*/ 3175 w 206"/>
                  <a:gd name="T5" fmla="*/ 0 h 406"/>
                  <a:gd name="T6" fmla="*/ 0 w 206"/>
                  <a:gd name="T7" fmla="*/ 257175 h 406"/>
                  <a:gd name="T8" fmla="*/ 0 w 206"/>
                  <a:gd name="T9" fmla="*/ 527050 h 406"/>
                  <a:gd name="T10" fmla="*/ 0 w 206"/>
                  <a:gd name="T11" fmla="*/ 527050 h 406"/>
                  <a:gd name="T12" fmla="*/ 15875 w 206"/>
                  <a:gd name="T13" fmla="*/ 533400 h 406"/>
                  <a:gd name="T14" fmla="*/ 50800 w 206"/>
                  <a:gd name="T15" fmla="*/ 549275 h 406"/>
                  <a:gd name="T16" fmla="*/ 165100 w 206"/>
                  <a:gd name="T17" fmla="*/ 590550 h 406"/>
                  <a:gd name="T18" fmla="*/ 327025 w 206"/>
                  <a:gd name="T19" fmla="*/ 644525 h 406"/>
                  <a:gd name="T20" fmla="*/ 323850 w 206"/>
                  <a:gd name="T21" fmla="*/ 95250 h 40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6"/>
                  <a:gd name="T34" fmla="*/ 0 h 406"/>
                  <a:gd name="T35" fmla="*/ 206 w 206"/>
                  <a:gd name="T36" fmla="*/ 406 h 40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6" h="406">
                    <a:moveTo>
                      <a:pt x="204" y="60"/>
                    </a:moveTo>
                    <a:lnTo>
                      <a:pt x="2" y="0"/>
                    </a:lnTo>
                    <a:lnTo>
                      <a:pt x="0" y="162"/>
                    </a:lnTo>
                    <a:lnTo>
                      <a:pt x="0" y="332"/>
                    </a:lnTo>
                    <a:lnTo>
                      <a:pt x="10" y="336"/>
                    </a:lnTo>
                    <a:lnTo>
                      <a:pt x="32" y="346"/>
                    </a:lnTo>
                    <a:lnTo>
                      <a:pt x="104" y="372"/>
                    </a:lnTo>
                    <a:lnTo>
                      <a:pt x="206" y="406"/>
                    </a:lnTo>
                    <a:lnTo>
                      <a:pt x="204" y="60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5" name="Gruppe 22"/>
          <p:cNvGrpSpPr>
            <a:grpSpLocks/>
          </p:cNvGrpSpPr>
          <p:nvPr/>
        </p:nvGrpSpPr>
        <p:grpSpPr bwMode="auto">
          <a:xfrm>
            <a:off x="1271857" y="4067174"/>
            <a:ext cx="657765" cy="409575"/>
            <a:chOff x="3135274" y="1809750"/>
            <a:chExt cx="5292446" cy="329594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49" name="Kombinationstegning 76"/>
            <p:cNvSpPr/>
            <p:nvPr/>
          </p:nvSpPr>
          <p:spPr bwMode="auto">
            <a:xfrm>
              <a:off x="3812865" y="3352802"/>
              <a:ext cx="4614855" cy="1752888"/>
            </a:xfrm>
            <a:custGeom>
              <a:avLst/>
              <a:gdLst>
                <a:gd name="connsiteX0" fmla="*/ 762000 w 2628900"/>
                <a:gd name="connsiteY0" fmla="*/ 723900 h 723900"/>
                <a:gd name="connsiteX1" fmla="*/ 2628900 w 2628900"/>
                <a:gd name="connsiteY1" fmla="*/ 419100 h 723900"/>
                <a:gd name="connsiteX2" fmla="*/ 514350 w 2628900"/>
                <a:gd name="connsiteY2" fmla="*/ 0 h 723900"/>
                <a:gd name="connsiteX3" fmla="*/ 0 w 2628900"/>
                <a:gd name="connsiteY3" fmla="*/ 57150 h 723900"/>
                <a:gd name="connsiteX4" fmla="*/ 762000 w 2628900"/>
                <a:gd name="connsiteY4" fmla="*/ 723900 h 723900"/>
                <a:gd name="connsiteX0" fmla="*/ 599628 w 2628900"/>
                <a:gd name="connsiteY0" fmla="*/ 723900 h 723900"/>
                <a:gd name="connsiteX1" fmla="*/ 2628900 w 2628900"/>
                <a:gd name="connsiteY1" fmla="*/ 419100 h 723900"/>
                <a:gd name="connsiteX2" fmla="*/ 514350 w 2628900"/>
                <a:gd name="connsiteY2" fmla="*/ 0 h 723900"/>
                <a:gd name="connsiteX3" fmla="*/ 0 w 2628900"/>
                <a:gd name="connsiteY3" fmla="*/ 57150 h 723900"/>
                <a:gd name="connsiteX4" fmla="*/ 599628 w 2628900"/>
                <a:gd name="connsiteY4" fmla="*/ 723900 h 723900"/>
                <a:gd name="connsiteX0" fmla="*/ 599628 w 2628900"/>
                <a:gd name="connsiteY0" fmla="*/ 666750 h 666750"/>
                <a:gd name="connsiteX1" fmla="*/ 2628900 w 2628900"/>
                <a:gd name="connsiteY1" fmla="*/ 361950 h 666750"/>
                <a:gd name="connsiteX2" fmla="*/ 1634716 w 2628900"/>
                <a:gd name="connsiteY2" fmla="*/ 59081 h 666750"/>
                <a:gd name="connsiteX3" fmla="*/ 0 w 2628900"/>
                <a:gd name="connsiteY3" fmla="*/ 0 h 666750"/>
                <a:gd name="connsiteX4" fmla="*/ 599628 w 2628900"/>
                <a:gd name="connsiteY4" fmla="*/ 666750 h 666750"/>
                <a:gd name="connsiteX0" fmla="*/ 429137 w 2458409"/>
                <a:gd name="connsiteY0" fmla="*/ 607669 h 607669"/>
                <a:gd name="connsiteX1" fmla="*/ 2458409 w 2458409"/>
                <a:gd name="connsiteY1" fmla="*/ 302869 h 607669"/>
                <a:gd name="connsiteX2" fmla="*/ 1464225 w 2458409"/>
                <a:gd name="connsiteY2" fmla="*/ 0 h 607669"/>
                <a:gd name="connsiteX3" fmla="*/ 0 w 2458409"/>
                <a:gd name="connsiteY3" fmla="*/ 136398 h 607669"/>
                <a:gd name="connsiteX4" fmla="*/ 429137 w 2458409"/>
                <a:gd name="connsiteY4" fmla="*/ 607669 h 60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8409" h="607669">
                  <a:moveTo>
                    <a:pt x="429137" y="607669"/>
                  </a:moveTo>
                  <a:lnTo>
                    <a:pt x="2458409" y="302869"/>
                  </a:lnTo>
                  <a:lnTo>
                    <a:pt x="1464225" y="0"/>
                  </a:lnTo>
                  <a:lnTo>
                    <a:pt x="0" y="136398"/>
                  </a:lnTo>
                  <a:lnTo>
                    <a:pt x="429137" y="607669"/>
                  </a:lnTo>
                  <a:close/>
                </a:path>
              </a:pathLst>
            </a:custGeom>
            <a:gradFill flip="none" rotWithShape="1">
              <a:gsLst>
                <a:gs pos="24000">
                  <a:sysClr val="windowText" lastClr="000000">
                    <a:alpha val="23000"/>
                  </a:sysClr>
                </a:gs>
                <a:gs pos="69000">
                  <a:sysClr val="window" lastClr="FFFFFF">
                    <a:alpha val="0"/>
                  </a:sysClr>
                </a:gs>
              </a:gsLst>
              <a:lin ang="1890000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 err="1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grpSp>
          <p:nvGrpSpPr>
            <p:cNvPr id="16" name="Gruppe 240"/>
            <p:cNvGrpSpPr>
              <a:grpSpLocks/>
            </p:cNvGrpSpPr>
            <p:nvPr/>
          </p:nvGrpSpPr>
          <p:grpSpPr bwMode="auto">
            <a:xfrm>
              <a:off x="3135274" y="1809750"/>
              <a:ext cx="3452893" cy="3276600"/>
              <a:chOff x="13047663" y="2554288"/>
              <a:chExt cx="1803400" cy="1711325"/>
            </a:xfrm>
          </p:grpSpPr>
          <p:sp>
            <p:nvSpPr>
              <p:cNvPr id="51" name="Freeform 227"/>
              <p:cNvSpPr>
                <a:spLocks/>
              </p:cNvSpPr>
              <p:nvPr/>
            </p:nvSpPr>
            <p:spPr bwMode="auto">
              <a:xfrm>
                <a:off x="13047663" y="2767013"/>
                <a:ext cx="781050" cy="1498600"/>
              </a:xfrm>
              <a:custGeom>
                <a:avLst/>
                <a:gdLst>
                  <a:gd name="T0" fmla="*/ 50800 w 492"/>
                  <a:gd name="T1" fmla="*/ 0 h 944"/>
                  <a:gd name="T2" fmla="*/ 50800 w 492"/>
                  <a:gd name="T3" fmla="*/ 0 h 944"/>
                  <a:gd name="T4" fmla="*/ 41275 w 492"/>
                  <a:gd name="T5" fmla="*/ 0 h 944"/>
                  <a:gd name="T6" fmla="*/ 25400 w 492"/>
                  <a:gd name="T7" fmla="*/ 3175 h 944"/>
                  <a:gd name="T8" fmla="*/ 15875 w 492"/>
                  <a:gd name="T9" fmla="*/ 6350 h 944"/>
                  <a:gd name="T10" fmla="*/ 9525 w 492"/>
                  <a:gd name="T11" fmla="*/ 12700 h 944"/>
                  <a:gd name="T12" fmla="*/ 3175 w 492"/>
                  <a:gd name="T13" fmla="*/ 22225 h 944"/>
                  <a:gd name="T14" fmla="*/ 0 w 492"/>
                  <a:gd name="T15" fmla="*/ 38100 h 944"/>
                  <a:gd name="T16" fmla="*/ 0 w 492"/>
                  <a:gd name="T17" fmla="*/ 38100 h 944"/>
                  <a:gd name="T18" fmla="*/ 0 w 492"/>
                  <a:gd name="T19" fmla="*/ 244475 h 944"/>
                  <a:gd name="T20" fmla="*/ 3175 w 492"/>
                  <a:gd name="T21" fmla="*/ 657225 h 944"/>
                  <a:gd name="T22" fmla="*/ 3175 w 492"/>
                  <a:gd name="T23" fmla="*/ 876300 h 944"/>
                  <a:gd name="T24" fmla="*/ 6350 w 492"/>
                  <a:gd name="T25" fmla="*/ 1063625 h 944"/>
                  <a:gd name="T26" fmla="*/ 12700 w 492"/>
                  <a:gd name="T27" fmla="*/ 1196975 h 944"/>
                  <a:gd name="T28" fmla="*/ 15875 w 492"/>
                  <a:gd name="T29" fmla="*/ 1235075 h 944"/>
                  <a:gd name="T30" fmla="*/ 19050 w 492"/>
                  <a:gd name="T31" fmla="*/ 1247775 h 944"/>
                  <a:gd name="T32" fmla="*/ 19050 w 492"/>
                  <a:gd name="T33" fmla="*/ 1247775 h 944"/>
                  <a:gd name="T34" fmla="*/ 387350 w 492"/>
                  <a:gd name="T35" fmla="*/ 1377950 h 944"/>
                  <a:gd name="T36" fmla="*/ 635000 w 492"/>
                  <a:gd name="T37" fmla="*/ 1463675 h 944"/>
                  <a:gd name="T38" fmla="*/ 717550 w 492"/>
                  <a:gd name="T39" fmla="*/ 1489075 h 944"/>
                  <a:gd name="T40" fmla="*/ 752475 w 492"/>
                  <a:gd name="T41" fmla="*/ 1498600 h 944"/>
                  <a:gd name="T42" fmla="*/ 752475 w 492"/>
                  <a:gd name="T43" fmla="*/ 1498600 h 944"/>
                  <a:gd name="T44" fmla="*/ 752475 w 492"/>
                  <a:gd name="T45" fmla="*/ 1485900 h 944"/>
                  <a:gd name="T46" fmla="*/ 755650 w 492"/>
                  <a:gd name="T47" fmla="*/ 1444625 h 944"/>
                  <a:gd name="T48" fmla="*/ 755650 w 492"/>
                  <a:gd name="T49" fmla="*/ 1298575 h 944"/>
                  <a:gd name="T50" fmla="*/ 752475 w 492"/>
                  <a:gd name="T51" fmla="*/ 860425 h 944"/>
                  <a:gd name="T52" fmla="*/ 749300 w 492"/>
                  <a:gd name="T53" fmla="*/ 422275 h 944"/>
                  <a:gd name="T54" fmla="*/ 749300 w 492"/>
                  <a:gd name="T55" fmla="*/ 279400 h 944"/>
                  <a:gd name="T56" fmla="*/ 752475 w 492"/>
                  <a:gd name="T57" fmla="*/ 222250 h 944"/>
                  <a:gd name="T58" fmla="*/ 752475 w 492"/>
                  <a:gd name="T59" fmla="*/ 222250 h 944"/>
                  <a:gd name="T60" fmla="*/ 771525 w 492"/>
                  <a:gd name="T61" fmla="*/ 206375 h 944"/>
                  <a:gd name="T62" fmla="*/ 781050 w 492"/>
                  <a:gd name="T63" fmla="*/ 193675 h 944"/>
                  <a:gd name="T64" fmla="*/ 50800 w 492"/>
                  <a:gd name="T65" fmla="*/ 0 h 9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92"/>
                  <a:gd name="T100" fmla="*/ 0 h 944"/>
                  <a:gd name="T101" fmla="*/ 492 w 492"/>
                  <a:gd name="T102" fmla="*/ 944 h 9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92" h="944">
                    <a:moveTo>
                      <a:pt x="32" y="0"/>
                    </a:moveTo>
                    <a:lnTo>
                      <a:pt x="32" y="0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10" y="4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154"/>
                    </a:lnTo>
                    <a:lnTo>
                      <a:pt x="2" y="414"/>
                    </a:lnTo>
                    <a:lnTo>
                      <a:pt x="2" y="552"/>
                    </a:lnTo>
                    <a:lnTo>
                      <a:pt x="4" y="670"/>
                    </a:lnTo>
                    <a:lnTo>
                      <a:pt x="8" y="754"/>
                    </a:lnTo>
                    <a:lnTo>
                      <a:pt x="10" y="778"/>
                    </a:lnTo>
                    <a:lnTo>
                      <a:pt x="12" y="786"/>
                    </a:lnTo>
                    <a:lnTo>
                      <a:pt x="244" y="868"/>
                    </a:lnTo>
                    <a:lnTo>
                      <a:pt x="400" y="922"/>
                    </a:lnTo>
                    <a:lnTo>
                      <a:pt x="452" y="938"/>
                    </a:lnTo>
                    <a:lnTo>
                      <a:pt x="474" y="944"/>
                    </a:lnTo>
                    <a:lnTo>
                      <a:pt x="474" y="936"/>
                    </a:lnTo>
                    <a:lnTo>
                      <a:pt x="476" y="910"/>
                    </a:lnTo>
                    <a:lnTo>
                      <a:pt x="476" y="818"/>
                    </a:lnTo>
                    <a:lnTo>
                      <a:pt x="474" y="542"/>
                    </a:lnTo>
                    <a:lnTo>
                      <a:pt x="472" y="266"/>
                    </a:lnTo>
                    <a:lnTo>
                      <a:pt x="472" y="176"/>
                    </a:lnTo>
                    <a:lnTo>
                      <a:pt x="474" y="140"/>
                    </a:lnTo>
                    <a:lnTo>
                      <a:pt x="486" y="130"/>
                    </a:lnTo>
                    <a:lnTo>
                      <a:pt x="492" y="12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BF9F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+mn-ea"/>
                </a:endParaRPr>
              </a:p>
            </p:txBody>
          </p:sp>
          <p:sp>
            <p:nvSpPr>
              <p:cNvPr id="52" name="Freeform 228"/>
              <p:cNvSpPr>
                <a:spLocks/>
              </p:cNvSpPr>
              <p:nvPr/>
            </p:nvSpPr>
            <p:spPr bwMode="auto">
              <a:xfrm>
                <a:off x="13066713" y="2554288"/>
                <a:ext cx="1784350" cy="1711325"/>
              </a:xfrm>
              <a:custGeom>
                <a:avLst/>
                <a:gdLst>
                  <a:gd name="T0" fmla="*/ 0 w 1124"/>
                  <a:gd name="T1" fmla="*/ 222250 h 1078"/>
                  <a:gd name="T2" fmla="*/ 0 w 1124"/>
                  <a:gd name="T3" fmla="*/ 222250 h 1078"/>
                  <a:gd name="T4" fmla="*/ 361950 w 1124"/>
                  <a:gd name="T5" fmla="*/ 317500 h 1078"/>
                  <a:gd name="T6" fmla="*/ 609600 w 1124"/>
                  <a:gd name="T7" fmla="*/ 387350 h 1078"/>
                  <a:gd name="T8" fmla="*/ 695325 w 1124"/>
                  <a:gd name="T9" fmla="*/ 412750 h 1078"/>
                  <a:gd name="T10" fmla="*/ 717550 w 1124"/>
                  <a:gd name="T11" fmla="*/ 419100 h 1078"/>
                  <a:gd name="T12" fmla="*/ 727075 w 1124"/>
                  <a:gd name="T13" fmla="*/ 425450 h 1078"/>
                  <a:gd name="T14" fmla="*/ 727075 w 1124"/>
                  <a:gd name="T15" fmla="*/ 425450 h 1078"/>
                  <a:gd name="T16" fmla="*/ 730250 w 1124"/>
                  <a:gd name="T17" fmla="*/ 485775 h 1078"/>
                  <a:gd name="T18" fmla="*/ 730250 w 1124"/>
                  <a:gd name="T19" fmla="*/ 631825 h 1078"/>
                  <a:gd name="T20" fmla="*/ 730250 w 1124"/>
                  <a:gd name="T21" fmla="*/ 1073150 h 1078"/>
                  <a:gd name="T22" fmla="*/ 727075 w 1124"/>
                  <a:gd name="T23" fmla="*/ 1511300 h 1078"/>
                  <a:gd name="T24" fmla="*/ 727075 w 1124"/>
                  <a:gd name="T25" fmla="*/ 1657350 h 1078"/>
                  <a:gd name="T26" fmla="*/ 730250 w 1124"/>
                  <a:gd name="T27" fmla="*/ 1711325 h 1078"/>
                  <a:gd name="T28" fmla="*/ 730250 w 1124"/>
                  <a:gd name="T29" fmla="*/ 1711325 h 1078"/>
                  <a:gd name="T30" fmla="*/ 777875 w 1124"/>
                  <a:gd name="T31" fmla="*/ 1701800 h 1078"/>
                  <a:gd name="T32" fmla="*/ 895350 w 1124"/>
                  <a:gd name="T33" fmla="*/ 1666875 h 1078"/>
                  <a:gd name="T34" fmla="*/ 1247775 w 1124"/>
                  <a:gd name="T35" fmla="*/ 1565275 h 1078"/>
                  <a:gd name="T36" fmla="*/ 1600200 w 1124"/>
                  <a:gd name="T37" fmla="*/ 1457325 h 1078"/>
                  <a:gd name="T38" fmla="*/ 1714500 w 1124"/>
                  <a:gd name="T39" fmla="*/ 1419225 h 1078"/>
                  <a:gd name="T40" fmla="*/ 1762125 w 1124"/>
                  <a:gd name="T41" fmla="*/ 1403350 h 1078"/>
                  <a:gd name="T42" fmla="*/ 1762125 w 1124"/>
                  <a:gd name="T43" fmla="*/ 1403350 h 1078"/>
                  <a:gd name="T44" fmla="*/ 1765300 w 1124"/>
                  <a:gd name="T45" fmla="*/ 1349375 h 1078"/>
                  <a:gd name="T46" fmla="*/ 1768475 w 1124"/>
                  <a:gd name="T47" fmla="*/ 1209675 h 1078"/>
                  <a:gd name="T48" fmla="*/ 1778000 w 1124"/>
                  <a:gd name="T49" fmla="*/ 790575 h 1078"/>
                  <a:gd name="T50" fmla="*/ 1784350 w 1124"/>
                  <a:gd name="T51" fmla="*/ 374650 h 1078"/>
                  <a:gd name="T52" fmla="*/ 1784350 w 1124"/>
                  <a:gd name="T53" fmla="*/ 234950 h 1078"/>
                  <a:gd name="T54" fmla="*/ 1781175 w 1124"/>
                  <a:gd name="T55" fmla="*/ 196850 h 1078"/>
                  <a:gd name="T56" fmla="*/ 1781175 w 1124"/>
                  <a:gd name="T57" fmla="*/ 180975 h 1078"/>
                  <a:gd name="T58" fmla="*/ 1781175 w 1124"/>
                  <a:gd name="T59" fmla="*/ 180975 h 1078"/>
                  <a:gd name="T60" fmla="*/ 1657350 w 1124"/>
                  <a:gd name="T61" fmla="*/ 149225 h 1078"/>
                  <a:gd name="T62" fmla="*/ 1403350 w 1124"/>
                  <a:gd name="T63" fmla="*/ 85725 h 1078"/>
                  <a:gd name="T64" fmla="*/ 1152525 w 1124"/>
                  <a:gd name="T65" fmla="*/ 25400 h 1078"/>
                  <a:gd name="T66" fmla="*/ 1035050 w 1124"/>
                  <a:gd name="T67" fmla="*/ 0 h 1078"/>
                  <a:gd name="T68" fmla="*/ 1035050 w 1124"/>
                  <a:gd name="T69" fmla="*/ 0 h 1078"/>
                  <a:gd name="T70" fmla="*/ 508000 w 1124"/>
                  <a:gd name="T71" fmla="*/ 104775 h 1078"/>
                  <a:gd name="T72" fmla="*/ 317500 w 1124"/>
                  <a:gd name="T73" fmla="*/ 142875 h 1078"/>
                  <a:gd name="T74" fmla="*/ 152400 w 1124"/>
                  <a:gd name="T75" fmla="*/ 180975 h 1078"/>
                  <a:gd name="T76" fmla="*/ 38100 w 1124"/>
                  <a:gd name="T77" fmla="*/ 206375 h 1078"/>
                  <a:gd name="T78" fmla="*/ 9525 w 1124"/>
                  <a:gd name="T79" fmla="*/ 215900 h 1078"/>
                  <a:gd name="T80" fmla="*/ 3175 w 1124"/>
                  <a:gd name="T81" fmla="*/ 222250 h 1078"/>
                  <a:gd name="T82" fmla="*/ 0 w 1124"/>
                  <a:gd name="T83" fmla="*/ 222250 h 1078"/>
                  <a:gd name="T84" fmla="*/ 0 w 1124"/>
                  <a:gd name="T85" fmla="*/ 222250 h 107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24"/>
                  <a:gd name="T130" fmla="*/ 0 h 1078"/>
                  <a:gd name="T131" fmla="*/ 1124 w 1124"/>
                  <a:gd name="T132" fmla="*/ 1078 h 107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24" h="1078">
                    <a:moveTo>
                      <a:pt x="0" y="140"/>
                    </a:moveTo>
                    <a:lnTo>
                      <a:pt x="0" y="140"/>
                    </a:lnTo>
                    <a:lnTo>
                      <a:pt x="228" y="200"/>
                    </a:lnTo>
                    <a:lnTo>
                      <a:pt x="384" y="244"/>
                    </a:lnTo>
                    <a:lnTo>
                      <a:pt x="438" y="260"/>
                    </a:lnTo>
                    <a:lnTo>
                      <a:pt x="452" y="264"/>
                    </a:lnTo>
                    <a:lnTo>
                      <a:pt x="458" y="268"/>
                    </a:lnTo>
                    <a:lnTo>
                      <a:pt x="460" y="306"/>
                    </a:lnTo>
                    <a:lnTo>
                      <a:pt x="460" y="398"/>
                    </a:lnTo>
                    <a:lnTo>
                      <a:pt x="460" y="676"/>
                    </a:lnTo>
                    <a:lnTo>
                      <a:pt x="458" y="952"/>
                    </a:lnTo>
                    <a:lnTo>
                      <a:pt x="458" y="1044"/>
                    </a:lnTo>
                    <a:lnTo>
                      <a:pt x="460" y="1078"/>
                    </a:lnTo>
                    <a:lnTo>
                      <a:pt x="490" y="1072"/>
                    </a:lnTo>
                    <a:lnTo>
                      <a:pt x="564" y="1050"/>
                    </a:lnTo>
                    <a:lnTo>
                      <a:pt x="786" y="986"/>
                    </a:lnTo>
                    <a:lnTo>
                      <a:pt x="1008" y="918"/>
                    </a:lnTo>
                    <a:lnTo>
                      <a:pt x="1080" y="894"/>
                    </a:lnTo>
                    <a:lnTo>
                      <a:pt x="1110" y="884"/>
                    </a:lnTo>
                    <a:lnTo>
                      <a:pt x="1112" y="850"/>
                    </a:lnTo>
                    <a:lnTo>
                      <a:pt x="1114" y="762"/>
                    </a:lnTo>
                    <a:lnTo>
                      <a:pt x="1120" y="498"/>
                    </a:lnTo>
                    <a:lnTo>
                      <a:pt x="1124" y="236"/>
                    </a:lnTo>
                    <a:lnTo>
                      <a:pt x="1124" y="148"/>
                    </a:lnTo>
                    <a:lnTo>
                      <a:pt x="1122" y="124"/>
                    </a:lnTo>
                    <a:lnTo>
                      <a:pt x="1122" y="114"/>
                    </a:lnTo>
                    <a:lnTo>
                      <a:pt x="1044" y="94"/>
                    </a:lnTo>
                    <a:lnTo>
                      <a:pt x="884" y="54"/>
                    </a:lnTo>
                    <a:lnTo>
                      <a:pt x="726" y="16"/>
                    </a:lnTo>
                    <a:lnTo>
                      <a:pt x="652" y="0"/>
                    </a:lnTo>
                    <a:lnTo>
                      <a:pt x="320" y="66"/>
                    </a:lnTo>
                    <a:lnTo>
                      <a:pt x="200" y="90"/>
                    </a:lnTo>
                    <a:lnTo>
                      <a:pt x="96" y="114"/>
                    </a:lnTo>
                    <a:lnTo>
                      <a:pt x="24" y="130"/>
                    </a:lnTo>
                    <a:lnTo>
                      <a:pt x="6" y="136"/>
                    </a:lnTo>
                    <a:lnTo>
                      <a:pt x="2" y="140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CBB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+mn-ea"/>
                </a:endParaRPr>
              </a:p>
            </p:txBody>
          </p:sp>
          <p:sp>
            <p:nvSpPr>
              <p:cNvPr id="53" name="Freeform 229"/>
              <p:cNvSpPr>
                <a:spLocks/>
              </p:cNvSpPr>
              <p:nvPr/>
            </p:nvSpPr>
            <p:spPr bwMode="auto">
              <a:xfrm>
                <a:off x="13603288" y="2906713"/>
                <a:ext cx="212725" cy="82550"/>
              </a:xfrm>
              <a:custGeom>
                <a:avLst/>
                <a:gdLst>
                  <a:gd name="T0" fmla="*/ 19050 w 134"/>
                  <a:gd name="T1" fmla="*/ 0 h 52"/>
                  <a:gd name="T2" fmla="*/ 19050 w 134"/>
                  <a:gd name="T3" fmla="*/ 0 h 52"/>
                  <a:gd name="T4" fmla="*/ 0 w 134"/>
                  <a:gd name="T5" fmla="*/ 9525 h 52"/>
                  <a:gd name="T6" fmla="*/ 0 w 134"/>
                  <a:gd name="T7" fmla="*/ 9525 h 52"/>
                  <a:gd name="T8" fmla="*/ 120650 w 134"/>
                  <a:gd name="T9" fmla="*/ 47625 h 52"/>
                  <a:gd name="T10" fmla="*/ 187325 w 134"/>
                  <a:gd name="T11" fmla="*/ 63500 h 52"/>
                  <a:gd name="T12" fmla="*/ 187325 w 134"/>
                  <a:gd name="T13" fmla="*/ 63500 h 52"/>
                  <a:gd name="T14" fmla="*/ 196850 w 134"/>
                  <a:gd name="T15" fmla="*/ 66675 h 52"/>
                  <a:gd name="T16" fmla="*/ 200025 w 134"/>
                  <a:gd name="T17" fmla="*/ 73025 h 52"/>
                  <a:gd name="T18" fmla="*/ 196850 w 134"/>
                  <a:gd name="T19" fmla="*/ 82550 h 52"/>
                  <a:gd name="T20" fmla="*/ 196850 w 134"/>
                  <a:gd name="T21" fmla="*/ 82550 h 52"/>
                  <a:gd name="T22" fmla="*/ 206375 w 134"/>
                  <a:gd name="T23" fmla="*/ 79375 h 52"/>
                  <a:gd name="T24" fmla="*/ 212725 w 134"/>
                  <a:gd name="T25" fmla="*/ 73025 h 52"/>
                  <a:gd name="T26" fmla="*/ 212725 w 134"/>
                  <a:gd name="T27" fmla="*/ 66675 h 52"/>
                  <a:gd name="T28" fmla="*/ 212725 w 134"/>
                  <a:gd name="T29" fmla="*/ 66675 h 52"/>
                  <a:gd name="T30" fmla="*/ 196850 w 134"/>
                  <a:gd name="T31" fmla="*/ 57150 h 52"/>
                  <a:gd name="T32" fmla="*/ 152400 w 134"/>
                  <a:gd name="T33" fmla="*/ 41275 h 52"/>
                  <a:gd name="T34" fmla="*/ 19050 w 134"/>
                  <a:gd name="T35" fmla="*/ 0 h 52"/>
                  <a:gd name="T36" fmla="*/ 19050 w 134"/>
                  <a:gd name="T37" fmla="*/ 0 h 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4"/>
                  <a:gd name="T58" fmla="*/ 0 h 52"/>
                  <a:gd name="T59" fmla="*/ 134 w 134"/>
                  <a:gd name="T60" fmla="*/ 52 h 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4" h="52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76" y="30"/>
                    </a:lnTo>
                    <a:lnTo>
                      <a:pt x="118" y="40"/>
                    </a:lnTo>
                    <a:lnTo>
                      <a:pt x="124" y="42"/>
                    </a:lnTo>
                    <a:lnTo>
                      <a:pt x="126" y="46"/>
                    </a:lnTo>
                    <a:lnTo>
                      <a:pt x="124" y="52"/>
                    </a:lnTo>
                    <a:lnTo>
                      <a:pt x="130" y="50"/>
                    </a:lnTo>
                    <a:lnTo>
                      <a:pt x="134" y="46"/>
                    </a:lnTo>
                    <a:lnTo>
                      <a:pt x="134" y="42"/>
                    </a:lnTo>
                    <a:lnTo>
                      <a:pt x="124" y="36"/>
                    </a:lnTo>
                    <a:lnTo>
                      <a:pt x="96" y="2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+mn-ea"/>
                </a:endParaRPr>
              </a:p>
            </p:txBody>
          </p:sp>
          <p:sp>
            <p:nvSpPr>
              <p:cNvPr id="54" name="Freeform 230"/>
              <p:cNvSpPr>
                <a:spLocks/>
              </p:cNvSpPr>
              <p:nvPr/>
            </p:nvSpPr>
            <p:spPr bwMode="auto">
              <a:xfrm>
                <a:off x="13054013" y="2767013"/>
                <a:ext cx="228600" cy="60325"/>
              </a:xfrm>
              <a:custGeom>
                <a:avLst/>
                <a:gdLst>
                  <a:gd name="T0" fmla="*/ 228600 w 144"/>
                  <a:gd name="T1" fmla="*/ 50800 h 38"/>
                  <a:gd name="T2" fmla="*/ 228600 w 144"/>
                  <a:gd name="T3" fmla="*/ 50800 h 38"/>
                  <a:gd name="T4" fmla="*/ 34925 w 144"/>
                  <a:gd name="T5" fmla="*/ 0 h 38"/>
                  <a:gd name="T6" fmla="*/ 34925 w 144"/>
                  <a:gd name="T7" fmla="*/ 0 h 38"/>
                  <a:gd name="T8" fmla="*/ 25400 w 144"/>
                  <a:gd name="T9" fmla="*/ 0 h 38"/>
                  <a:gd name="T10" fmla="*/ 19050 w 144"/>
                  <a:gd name="T11" fmla="*/ 3175 h 38"/>
                  <a:gd name="T12" fmla="*/ 6350 w 144"/>
                  <a:gd name="T13" fmla="*/ 9525 h 38"/>
                  <a:gd name="T14" fmla="*/ 0 w 144"/>
                  <a:gd name="T15" fmla="*/ 19050 h 38"/>
                  <a:gd name="T16" fmla="*/ 0 w 144"/>
                  <a:gd name="T17" fmla="*/ 22225 h 38"/>
                  <a:gd name="T18" fmla="*/ 15875 w 144"/>
                  <a:gd name="T19" fmla="*/ 9525 h 38"/>
                  <a:gd name="T20" fmla="*/ 15875 w 144"/>
                  <a:gd name="T21" fmla="*/ 9525 h 38"/>
                  <a:gd name="T22" fmla="*/ 25400 w 144"/>
                  <a:gd name="T23" fmla="*/ 9525 h 38"/>
                  <a:gd name="T24" fmla="*/ 38100 w 144"/>
                  <a:gd name="T25" fmla="*/ 12700 h 38"/>
                  <a:gd name="T26" fmla="*/ 107950 w 144"/>
                  <a:gd name="T27" fmla="*/ 31750 h 38"/>
                  <a:gd name="T28" fmla="*/ 107950 w 144"/>
                  <a:gd name="T29" fmla="*/ 31750 h 38"/>
                  <a:gd name="T30" fmla="*/ 219075 w 144"/>
                  <a:gd name="T31" fmla="*/ 60325 h 38"/>
                  <a:gd name="T32" fmla="*/ 219075 w 144"/>
                  <a:gd name="T33" fmla="*/ 60325 h 38"/>
                  <a:gd name="T34" fmla="*/ 228600 w 144"/>
                  <a:gd name="T35" fmla="*/ 50800 h 38"/>
                  <a:gd name="T36" fmla="*/ 228600 w 144"/>
                  <a:gd name="T37" fmla="*/ 50800 h 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4"/>
                  <a:gd name="T58" fmla="*/ 0 h 38"/>
                  <a:gd name="T59" fmla="*/ 144 w 144"/>
                  <a:gd name="T60" fmla="*/ 38 h 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4" h="38">
                    <a:moveTo>
                      <a:pt x="144" y="32"/>
                    </a:moveTo>
                    <a:lnTo>
                      <a:pt x="144" y="32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10" y="6"/>
                    </a:lnTo>
                    <a:lnTo>
                      <a:pt x="16" y="6"/>
                    </a:lnTo>
                    <a:lnTo>
                      <a:pt x="24" y="8"/>
                    </a:lnTo>
                    <a:lnTo>
                      <a:pt x="68" y="20"/>
                    </a:lnTo>
                    <a:lnTo>
                      <a:pt x="138" y="38"/>
                    </a:lnTo>
                    <a:lnTo>
                      <a:pt x="144" y="32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+mn-ea"/>
                </a:endParaRPr>
              </a:p>
            </p:txBody>
          </p:sp>
          <p:sp>
            <p:nvSpPr>
              <p:cNvPr id="55" name="Freeform 231"/>
              <p:cNvSpPr>
                <a:spLocks/>
              </p:cNvSpPr>
              <p:nvPr/>
            </p:nvSpPr>
            <p:spPr bwMode="auto">
              <a:xfrm>
                <a:off x="13282613" y="2595563"/>
                <a:ext cx="1352550" cy="311150"/>
              </a:xfrm>
              <a:custGeom>
                <a:avLst/>
                <a:gdLst>
                  <a:gd name="T0" fmla="*/ 149225 w 852"/>
                  <a:gd name="T1" fmla="*/ 254000 h 196"/>
                  <a:gd name="T2" fmla="*/ 149225 w 852"/>
                  <a:gd name="T3" fmla="*/ 254000 h 196"/>
                  <a:gd name="T4" fmla="*/ 1133475 w 852"/>
                  <a:gd name="T5" fmla="*/ 41275 h 196"/>
                  <a:gd name="T6" fmla="*/ 1152525 w 852"/>
                  <a:gd name="T7" fmla="*/ 44450 h 196"/>
                  <a:gd name="T8" fmla="*/ 1152525 w 852"/>
                  <a:gd name="T9" fmla="*/ 44450 h 196"/>
                  <a:gd name="T10" fmla="*/ 654050 w 852"/>
                  <a:gd name="T11" fmla="*/ 152400 h 196"/>
                  <a:gd name="T12" fmla="*/ 314325 w 852"/>
                  <a:gd name="T13" fmla="*/ 225425 h 196"/>
                  <a:gd name="T14" fmla="*/ 206375 w 852"/>
                  <a:gd name="T15" fmla="*/ 250825 h 196"/>
                  <a:gd name="T16" fmla="*/ 177800 w 852"/>
                  <a:gd name="T17" fmla="*/ 260350 h 196"/>
                  <a:gd name="T18" fmla="*/ 171450 w 852"/>
                  <a:gd name="T19" fmla="*/ 263525 h 196"/>
                  <a:gd name="T20" fmla="*/ 171450 w 852"/>
                  <a:gd name="T21" fmla="*/ 263525 h 196"/>
                  <a:gd name="T22" fmla="*/ 339725 w 852"/>
                  <a:gd name="T23" fmla="*/ 311150 h 196"/>
                  <a:gd name="T24" fmla="*/ 342900 w 852"/>
                  <a:gd name="T25" fmla="*/ 311150 h 196"/>
                  <a:gd name="T26" fmla="*/ 342900 w 852"/>
                  <a:gd name="T27" fmla="*/ 311150 h 196"/>
                  <a:gd name="T28" fmla="*/ 850900 w 852"/>
                  <a:gd name="T29" fmla="*/ 196850 h 196"/>
                  <a:gd name="T30" fmla="*/ 1352550 w 852"/>
                  <a:gd name="T31" fmla="*/ 82550 h 196"/>
                  <a:gd name="T32" fmla="*/ 1012825 w 852"/>
                  <a:gd name="T33" fmla="*/ 0 h 196"/>
                  <a:gd name="T34" fmla="*/ 1012825 w 852"/>
                  <a:gd name="T35" fmla="*/ 0 h 196"/>
                  <a:gd name="T36" fmla="*/ 514350 w 852"/>
                  <a:gd name="T37" fmla="*/ 104775 h 196"/>
                  <a:gd name="T38" fmla="*/ 168275 w 852"/>
                  <a:gd name="T39" fmla="*/ 177800 h 196"/>
                  <a:gd name="T40" fmla="*/ 53975 w 852"/>
                  <a:gd name="T41" fmla="*/ 203200 h 196"/>
                  <a:gd name="T42" fmla="*/ 6350 w 852"/>
                  <a:gd name="T43" fmla="*/ 215900 h 196"/>
                  <a:gd name="T44" fmla="*/ 6350 w 852"/>
                  <a:gd name="T45" fmla="*/ 215900 h 196"/>
                  <a:gd name="T46" fmla="*/ 0 w 852"/>
                  <a:gd name="T47" fmla="*/ 222250 h 196"/>
                  <a:gd name="T48" fmla="*/ 0 w 852"/>
                  <a:gd name="T49" fmla="*/ 222250 h 196"/>
                  <a:gd name="T50" fmla="*/ 101600 w 852"/>
                  <a:gd name="T51" fmla="*/ 244475 h 196"/>
                  <a:gd name="T52" fmla="*/ 149225 w 852"/>
                  <a:gd name="T53" fmla="*/ 254000 h 196"/>
                  <a:gd name="T54" fmla="*/ 149225 w 852"/>
                  <a:gd name="T55" fmla="*/ 254000 h 19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52"/>
                  <a:gd name="T85" fmla="*/ 0 h 196"/>
                  <a:gd name="T86" fmla="*/ 852 w 852"/>
                  <a:gd name="T87" fmla="*/ 196 h 19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52" h="196">
                    <a:moveTo>
                      <a:pt x="94" y="160"/>
                    </a:moveTo>
                    <a:lnTo>
                      <a:pt x="94" y="160"/>
                    </a:lnTo>
                    <a:lnTo>
                      <a:pt x="714" y="26"/>
                    </a:lnTo>
                    <a:lnTo>
                      <a:pt x="726" y="28"/>
                    </a:lnTo>
                    <a:lnTo>
                      <a:pt x="412" y="96"/>
                    </a:lnTo>
                    <a:lnTo>
                      <a:pt x="198" y="142"/>
                    </a:lnTo>
                    <a:lnTo>
                      <a:pt x="130" y="158"/>
                    </a:lnTo>
                    <a:lnTo>
                      <a:pt x="112" y="164"/>
                    </a:lnTo>
                    <a:lnTo>
                      <a:pt x="108" y="166"/>
                    </a:lnTo>
                    <a:lnTo>
                      <a:pt x="214" y="196"/>
                    </a:lnTo>
                    <a:lnTo>
                      <a:pt x="216" y="196"/>
                    </a:lnTo>
                    <a:lnTo>
                      <a:pt x="536" y="124"/>
                    </a:lnTo>
                    <a:lnTo>
                      <a:pt x="852" y="52"/>
                    </a:lnTo>
                    <a:lnTo>
                      <a:pt x="638" y="0"/>
                    </a:lnTo>
                    <a:lnTo>
                      <a:pt x="324" y="66"/>
                    </a:lnTo>
                    <a:lnTo>
                      <a:pt x="106" y="112"/>
                    </a:lnTo>
                    <a:lnTo>
                      <a:pt x="34" y="128"/>
                    </a:lnTo>
                    <a:lnTo>
                      <a:pt x="4" y="136"/>
                    </a:lnTo>
                    <a:lnTo>
                      <a:pt x="0" y="140"/>
                    </a:lnTo>
                    <a:lnTo>
                      <a:pt x="64" y="154"/>
                    </a:lnTo>
                    <a:lnTo>
                      <a:pt x="94" y="160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+mn-ea"/>
                </a:endParaRPr>
              </a:p>
            </p:txBody>
          </p:sp>
          <p:sp>
            <p:nvSpPr>
              <p:cNvPr id="56" name="Freeform 232"/>
              <p:cNvSpPr>
                <a:spLocks/>
              </p:cNvSpPr>
              <p:nvPr/>
            </p:nvSpPr>
            <p:spPr bwMode="auto">
              <a:xfrm>
                <a:off x="13254038" y="2827338"/>
                <a:ext cx="349250" cy="473075"/>
              </a:xfrm>
              <a:custGeom>
                <a:avLst/>
                <a:gdLst>
                  <a:gd name="T0" fmla="*/ 187325 w 220"/>
                  <a:gd name="T1" fmla="*/ 31750 h 298"/>
                  <a:gd name="T2" fmla="*/ 187325 w 220"/>
                  <a:gd name="T3" fmla="*/ 31750 h 298"/>
                  <a:gd name="T4" fmla="*/ 187325 w 220"/>
                  <a:gd name="T5" fmla="*/ 31750 h 298"/>
                  <a:gd name="T6" fmla="*/ 180975 w 220"/>
                  <a:gd name="T7" fmla="*/ 34925 h 298"/>
                  <a:gd name="T8" fmla="*/ 168275 w 220"/>
                  <a:gd name="T9" fmla="*/ 38100 h 298"/>
                  <a:gd name="T10" fmla="*/ 155575 w 220"/>
                  <a:gd name="T11" fmla="*/ 34925 h 298"/>
                  <a:gd name="T12" fmla="*/ 155575 w 220"/>
                  <a:gd name="T13" fmla="*/ 34925 h 298"/>
                  <a:gd name="T14" fmla="*/ 104775 w 220"/>
                  <a:gd name="T15" fmla="*/ 22225 h 298"/>
                  <a:gd name="T16" fmla="*/ 19050 w 220"/>
                  <a:gd name="T17" fmla="*/ 0 h 298"/>
                  <a:gd name="T18" fmla="*/ 19050 w 220"/>
                  <a:gd name="T19" fmla="*/ 0 h 298"/>
                  <a:gd name="T20" fmla="*/ 9525 w 220"/>
                  <a:gd name="T21" fmla="*/ 12700 h 298"/>
                  <a:gd name="T22" fmla="*/ 6350 w 220"/>
                  <a:gd name="T23" fmla="*/ 19050 h 298"/>
                  <a:gd name="T24" fmla="*/ 6350 w 220"/>
                  <a:gd name="T25" fmla="*/ 25400 h 298"/>
                  <a:gd name="T26" fmla="*/ 6350 w 220"/>
                  <a:gd name="T27" fmla="*/ 25400 h 298"/>
                  <a:gd name="T28" fmla="*/ 0 w 220"/>
                  <a:gd name="T29" fmla="*/ 371475 h 298"/>
                  <a:gd name="T30" fmla="*/ 330200 w 220"/>
                  <a:gd name="T31" fmla="*/ 473075 h 298"/>
                  <a:gd name="T32" fmla="*/ 330200 w 220"/>
                  <a:gd name="T33" fmla="*/ 473075 h 298"/>
                  <a:gd name="T34" fmla="*/ 330200 w 220"/>
                  <a:gd name="T35" fmla="*/ 292100 h 298"/>
                  <a:gd name="T36" fmla="*/ 333375 w 220"/>
                  <a:gd name="T37" fmla="*/ 165100 h 298"/>
                  <a:gd name="T38" fmla="*/ 333375 w 220"/>
                  <a:gd name="T39" fmla="*/ 120650 h 298"/>
                  <a:gd name="T40" fmla="*/ 336550 w 220"/>
                  <a:gd name="T41" fmla="*/ 101600 h 298"/>
                  <a:gd name="T42" fmla="*/ 336550 w 220"/>
                  <a:gd name="T43" fmla="*/ 101600 h 298"/>
                  <a:gd name="T44" fmla="*/ 349250 w 220"/>
                  <a:gd name="T45" fmla="*/ 88900 h 298"/>
                  <a:gd name="T46" fmla="*/ 349250 w 220"/>
                  <a:gd name="T47" fmla="*/ 88900 h 298"/>
                  <a:gd name="T48" fmla="*/ 254000 w 220"/>
                  <a:gd name="T49" fmla="*/ 60325 h 298"/>
                  <a:gd name="T50" fmla="*/ 209550 w 220"/>
                  <a:gd name="T51" fmla="*/ 44450 h 298"/>
                  <a:gd name="T52" fmla="*/ 209550 w 220"/>
                  <a:gd name="T53" fmla="*/ 44450 h 298"/>
                  <a:gd name="T54" fmla="*/ 187325 w 220"/>
                  <a:gd name="T55" fmla="*/ 31750 h 298"/>
                  <a:gd name="T56" fmla="*/ 187325 w 220"/>
                  <a:gd name="T57" fmla="*/ 31750 h 29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0"/>
                  <a:gd name="T88" fmla="*/ 0 h 298"/>
                  <a:gd name="T89" fmla="*/ 220 w 220"/>
                  <a:gd name="T90" fmla="*/ 298 h 29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0" h="298">
                    <a:moveTo>
                      <a:pt x="118" y="20"/>
                    </a:moveTo>
                    <a:lnTo>
                      <a:pt x="118" y="20"/>
                    </a:lnTo>
                    <a:lnTo>
                      <a:pt x="114" y="22"/>
                    </a:lnTo>
                    <a:lnTo>
                      <a:pt x="106" y="24"/>
                    </a:lnTo>
                    <a:lnTo>
                      <a:pt x="98" y="22"/>
                    </a:lnTo>
                    <a:lnTo>
                      <a:pt x="66" y="14"/>
                    </a:lnTo>
                    <a:lnTo>
                      <a:pt x="12" y="0"/>
                    </a:lnTo>
                    <a:lnTo>
                      <a:pt x="6" y="8"/>
                    </a:lnTo>
                    <a:lnTo>
                      <a:pt x="4" y="12"/>
                    </a:lnTo>
                    <a:lnTo>
                      <a:pt x="4" y="16"/>
                    </a:lnTo>
                    <a:lnTo>
                      <a:pt x="0" y="234"/>
                    </a:lnTo>
                    <a:lnTo>
                      <a:pt x="208" y="298"/>
                    </a:lnTo>
                    <a:lnTo>
                      <a:pt x="208" y="184"/>
                    </a:lnTo>
                    <a:lnTo>
                      <a:pt x="210" y="104"/>
                    </a:lnTo>
                    <a:lnTo>
                      <a:pt x="210" y="76"/>
                    </a:lnTo>
                    <a:lnTo>
                      <a:pt x="212" y="64"/>
                    </a:lnTo>
                    <a:lnTo>
                      <a:pt x="220" y="56"/>
                    </a:lnTo>
                    <a:lnTo>
                      <a:pt x="160" y="38"/>
                    </a:lnTo>
                    <a:lnTo>
                      <a:pt x="132" y="28"/>
                    </a:lnTo>
                    <a:lnTo>
                      <a:pt x="118" y="20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+mn-ea"/>
                </a:endParaRPr>
              </a:p>
            </p:txBody>
          </p:sp>
          <p:sp>
            <p:nvSpPr>
              <p:cNvPr id="57" name="Freeform 233"/>
              <p:cNvSpPr>
                <a:spLocks/>
              </p:cNvSpPr>
              <p:nvPr/>
            </p:nvSpPr>
            <p:spPr bwMode="auto">
              <a:xfrm>
                <a:off x="13273088" y="2630488"/>
                <a:ext cx="1177925" cy="285750"/>
              </a:xfrm>
              <a:custGeom>
                <a:avLst/>
                <a:gdLst>
                  <a:gd name="T0" fmla="*/ 180975 w 742"/>
                  <a:gd name="T1" fmla="*/ 228600 h 180"/>
                  <a:gd name="T2" fmla="*/ 180975 w 742"/>
                  <a:gd name="T3" fmla="*/ 228600 h 180"/>
                  <a:gd name="T4" fmla="*/ 187325 w 742"/>
                  <a:gd name="T5" fmla="*/ 225425 h 180"/>
                  <a:gd name="T6" fmla="*/ 215900 w 742"/>
                  <a:gd name="T7" fmla="*/ 215900 h 180"/>
                  <a:gd name="T8" fmla="*/ 327025 w 742"/>
                  <a:gd name="T9" fmla="*/ 190500 h 180"/>
                  <a:gd name="T10" fmla="*/ 669925 w 742"/>
                  <a:gd name="T11" fmla="*/ 114300 h 180"/>
                  <a:gd name="T12" fmla="*/ 1177925 w 742"/>
                  <a:gd name="T13" fmla="*/ 6350 h 180"/>
                  <a:gd name="T14" fmla="*/ 1162050 w 742"/>
                  <a:gd name="T15" fmla="*/ 0 h 180"/>
                  <a:gd name="T16" fmla="*/ 1162050 w 742"/>
                  <a:gd name="T17" fmla="*/ 0 h 180"/>
                  <a:gd name="T18" fmla="*/ 158750 w 742"/>
                  <a:gd name="T19" fmla="*/ 219075 h 180"/>
                  <a:gd name="T20" fmla="*/ 158750 w 742"/>
                  <a:gd name="T21" fmla="*/ 219075 h 180"/>
                  <a:gd name="T22" fmla="*/ 111125 w 742"/>
                  <a:gd name="T23" fmla="*/ 209550 h 180"/>
                  <a:gd name="T24" fmla="*/ 9525 w 742"/>
                  <a:gd name="T25" fmla="*/ 187325 h 180"/>
                  <a:gd name="T26" fmla="*/ 9525 w 742"/>
                  <a:gd name="T27" fmla="*/ 187325 h 180"/>
                  <a:gd name="T28" fmla="*/ 0 w 742"/>
                  <a:gd name="T29" fmla="*/ 196850 h 180"/>
                  <a:gd name="T30" fmla="*/ 0 w 742"/>
                  <a:gd name="T31" fmla="*/ 196850 h 180"/>
                  <a:gd name="T32" fmla="*/ 85725 w 742"/>
                  <a:gd name="T33" fmla="*/ 219075 h 180"/>
                  <a:gd name="T34" fmla="*/ 136525 w 742"/>
                  <a:gd name="T35" fmla="*/ 231775 h 180"/>
                  <a:gd name="T36" fmla="*/ 136525 w 742"/>
                  <a:gd name="T37" fmla="*/ 231775 h 180"/>
                  <a:gd name="T38" fmla="*/ 149225 w 742"/>
                  <a:gd name="T39" fmla="*/ 234950 h 180"/>
                  <a:gd name="T40" fmla="*/ 161925 w 742"/>
                  <a:gd name="T41" fmla="*/ 231775 h 180"/>
                  <a:gd name="T42" fmla="*/ 168275 w 742"/>
                  <a:gd name="T43" fmla="*/ 228600 h 180"/>
                  <a:gd name="T44" fmla="*/ 168275 w 742"/>
                  <a:gd name="T45" fmla="*/ 228600 h 180"/>
                  <a:gd name="T46" fmla="*/ 168275 w 742"/>
                  <a:gd name="T47" fmla="*/ 228600 h 180"/>
                  <a:gd name="T48" fmla="*/ 190500 w 742"/>
                  <a:gd name="T49" fmla="*/ 241300 h 180"/>
                  <a:gd name="T50" fmla="*/ 190500 w 742"/>
                  <a:gd name="T51" fmla="*/ 241300 h 180"/>
                  <a:gd name="T52" fmla="*/ 234950 w 742"/>
                  <a:gd name="T53" fmla="*/ 257175 h 180"/>
                  <a:gd name="T54" fmla="*/ 330200 w 742"/>
                  <a:gd name="T55" fmla="*/ 285750 h 180"/>
                  <a:gd name="T56" fmla="*/ 330200 w 742"/>
                  <a:gd name="T57" fmla="*/ 285750 h 180"/>
                  <a:gd name="T58" fmla="*/ 349250 w 742"/>
                  <a:gd name="T59" fmla="*/ 276225 h 180"/>
                  <a:gd name="T60" fmla="*/ 349250 w 742"/>
                  <a:gd name="T61" fmla="*/ 276225 h 180"/>
                  <a:gd name="T62" fmla="*/ 180975 w 742"/>
                  <a:gd name="T63" fmla="*/ 228600 h 180"/>
                  <a:gd name="T64" fmla="*/ 180975 w 742"/>
                  <a:gd name="T65" fmla="*/ 228600 h 1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2"/>
                  <a:gd name="T100" fmla="*/ 0 h 180"/>
                  <a:gd name="T101" fmla="*/ 742 w 742"/>
                  <a:gd name="T102" fmla="*/ 180 h 1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2" h="180">
                    <a:moveTo>
                      <a:pt x="114" y="144"/>
                    </a:moveTo>
                    <a:lnTo>
                      <a:pt x="114" y="144"/>
                    </a:lnTo>
                    <a:lnTo>
                      <a:pt x="118" y="142"/>
                    </a:lnTo>
                    <a:lnTo>
                      <a:pt x="136" y="136"/>
                    </a:lnTo>
                    <a:lnTo>
                      <a:pt x="206" y="120"/>
                    </a:lnTo>
                    <a:lnTo>
                      <a:pt x="422" y="72"/>
                    </a:lnTo>
                    <a:lnTo>
                      <a:pt x="742" y="4"/>
                    </a:lnTo>
                    <a:lnTo>
                      <a:pt x="732" y="0"/>
                    </a:lnTo>
                    <a:lnTo>
                      <a:pt x="100" y="138"/>
                    </a:lnTo>
                    <a:lnTo>
                      <a:pt x="70" y="132"/>
                    </a:lnTo>
                    <a:lnTo>
                      <a:pt x="6" y="118"/>
                    </a:lnTo>
                    <a:lnTo>
                      <a:pt x="0" y="124"/>
                    </a:lnTo>
                    <a:lnTo>
                      <a:pt x="54" y="138"/>
                    </a:lnTo>
                    <a:lnTo>
                      <a:pt x="86" y="146"/>
                    </a:lnTo>
                    <a:lnTo>
                      <a:pt x="94" y="148"/>
                    </a:lnTo>
                    <a:lnTo>
                      <a:pt x="102" y="146"/>
                    </a:lnTo>
                    <a:lnTo>
                      <a:pt x="106" y="144"/>
                    </a:lnTo>
                    <a:lnTo>
                      <a:pt x="120" y="152"/>
                    </a:lnTo>
                    <a:lnTo>
                      <a:pt x="148" y="162"/>
                    </a:lnTo>
                    <a:lnTo>
                      <a:pt x="208" y="180"/>
                    </a:lnTo>
                    <a:lnTo>
                      <a:pt x="220" y="174"/>
                    </a:lnTo>
                    <a:lnTo>
                      <a:pt x="114" y="144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+mn-ea"/>
                </a:endParaRPr>
              </a:p>
            </p:txBody>
          </p:sp>
          <p:sp>
            <p:nvSpPr>
              <p:cNvPr id="58" name="Freeform 234"/>
              <p:cNvSpPr>
                <a:spLocks/>
              </p:cNvSpPr>
              <p:nvPr/>
            </p:nvSpPr>
            <p:spPr bwMode="auto">
              <a:xfrm>
                <a:off x="13225463" y="3541713"/>
                <a:ext cx="327025" cy="644525"/>
              </a:xfrm>
              <a:custGeom>
                <a:avLst/>
                <a:gdLst>
                  <a:gd name="T0" fmla="*/ 323850 w 206"/>
                  <a:gd name="T1" fmla="*/ 95250 h 406"/>
                  <a:gd name="T2" fmla="*/ 3175 w 206"/>
                  <a:gd name="T3" fmla="*/ 0 h 406"/>
                  <a:gd name="T4" fmla="*/ 3175 w 206"/>
                  <a:gd name="T5" fmla="*/ 0 h 406"/>
                  <a:gd name="T6" fmla="*/ 0 w 206"/>
                  <a:gd name="T7" fmla="*/ 257175 h 406"/>
                  <a:gd name="T8" fmla="*/ 0 w 206"/>
                  <a:gd name="T9" fmla="*/ 527050 h 406"/>
                  <a:gd name="T10" fmla="*/ 0 w 206"/>
                  <a:gd name="T11" fmla="*/ 527050 h 406"/>
                  <a:gd name="T12" fmla="*/ 15875 w 206"/>
                  <a:gd name="T13" fmla="*/ 533400 h 406"/>
                  <a:gd name="T14" fmla="*/ 50800 w 206"/>
                  <a:gd name="T15" fmla="*/ 549275 h 406"/>
                  <a:gd name="T16" fmla="*/ 165100 w 206"/>
                  <a:gd name="T17" fmla="*/ 590550 h 406"/>
                  <a:gd name="T18" fmla="*/ 327025 w 206"/>
                  <a:gd name="T19" fmla="*/ 644525 h 406"/>
                  <a:gd name="T20" fmla="*/ 323850 w 206"/>
                  <a:gd name="T21" fmla="*/ 95250 h 40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6"/>
                  <a:gd name="T34" fmla="*/ 0 h 406"/>
                  <a:gd name="T35" fmla="*/ 206 w 206"/>
                  <a:gd name="T36" fmla="*/ 406 h 40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6" h="406">
                    <a:moveTo>
                      <a:pt x="204" y="60"/>
                    </a:moveTo>
                    <a:lnTo>
                      <a:pt x="2" y="0"/>
                    </a:lnTo>
                    <a:lnTo>
                      <a:pt x="0" y="162"/>
                    </a:lnTo>
                    <a:lnTo>
                      <a:pt x="0" y="332"/>
                    </a:lnTo>
                    <a:lnTo>
                      <a:pt x="10" y="336"/>
                    </a:lnTo>
                    <a:lnTo>
                      <a:pt x="32" y="346"/>
                    </a:lnTo>
                    <a:lnTo>
                      <a:pt x="104" y="372"/>
                    </a:lnTo>
                    <a:lnTo>
                      <a:pt x="206" y="406"/>
                    </a:lnTo>
                    <a:lnTo>
                      <a:pt x="204" y="60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17" name="Gruppe 240"/>
          <p:cNvGrpSpPr>
            <a:grpSpLocks/>
          </p:cNvGrpSpPr>
          <p:nvPr/>
        </p:nvGrpSpPr>
        <p:grpSpPr bwMode="auto">
          <a:xfrm>
            <a:off x="3014932" y="4124324"/>
            <a:ext cx="429138" cy="407172"/>
            <a:chOff x="13047663" y="2554288"/>
            <a:chExt cx="1803400" cy="1711325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60" name="Freeform 227"/>
            <p:cNvSpPr>
              <a:spLocks/>
            </p:cNvSpPr>
            <p:nvPr/>
          </p:nvSpPr>
          <p:spPr bwMode="auto">
            <a:xfrm>
              <a:off x="13047663" y="2767013"/>
              <a:ext cx="781050" cy="1498600"/>
            </a:xfrm>
            <a:custGeom>
              <a:avLst/>
              <a:gdLst>
                <a:gd name="T0" fmla="*/ 50800 w 492"/>
                <a:gd name="T1" fmla="*/ 0 h 944"/>
                <a:gd name="T2" fmla="*/ 50800 w 492"/>
                <a:gd name="T3" fmla="*/ 0 h 944"/>
                <a:gd name="T4" fmla="*/ 41275 w 492"/>
                <a:gd name="T5" fmla="*/ 0 h 944"/>
                <a:gd name="T6" fmla="*/ 25400 w 492"/>
                <a:gd name="T7" fmla="*/ 3175 h 944"/>
                <a:gd name="T8" fmla="*/ 15875 w 492"/>
                <a:gd name="T9" fmla="*/ 6350 h 944"/>
                <a:gd name="T10" fmla="*/ 9525 w 492"/>
                <a:gd name="T11" fmla="*/ 12700 h 944"/>
                <a:gd name="T12" fmla="*/ 3175 w 492"/>
                <a:gd name="T13" fmla="*/ 22225 h 944"/>
                <a:gd name="T14" fmla="*/ 0 w 492"/>
                <a:gd name="T15" fmla="*/ 38100 h 944"/>
                <a:gd name="T16" fmla="*/ 0 w 492"/>
                <a:gd name="T17" fmla="*/ 38100 h 944"/>
                <a:gd name="T18" fmla="*/ 0 w 492"/>
                <a:gd name="T19" fmla="*/ 244475 h 944"/>
                <a:gd name="T20" fmla="*/ 3175 w 492"/>
                <a:gd name="T21" fmla="*/ 657225 h 944"/>
                <a:gd name="T22" fmla="*/ 3175 w 492"/>
                <a:gd name="T23" fmla="*/ 876300 h 944"/>
                <a:gd name="T24" fmla="*/ 6350 w 492"/>
                <a:gd name="T25" fmla="*/ 1063625 h 944"/>
                <a:gd name="T26" fmla="*/ 12700 w 492"/>
                <a:gd name="T27" fmla="*/ 1196975 h 944"/>
                <a:gd name="T28" fmla="*/ 15875 w 492"/>
                <a:gd name="T29" fmla="*/ 1235075 h 944"/>
                <a:gd name="T30" fmla="*/ 19050 w 492"/>
                <a:gd name="T31" fmla="*/ 1247775 h 944"/>
                <a:gd name="T32" fmla="*/ 19050 w 492"/>
                <a:gd name="T33" fmla="*/ 1247775 h 944"/>
                <a:gd name="T34" fmla="*/ 387350 w 492"/>
                <a:gd name="T35" fmla="*/ 1377950 h 944"/>
                <a:gd name="T36" fmla="*/ 635000 w 492"/>
                <a:gd name="T37" fmla="*/ 1463675 h 944"/>
                <a:gd name="T38" fmla="*/ 717550 w 492"/>
                <a:gd name="T39" fmla="*/ 1489075 h 944"/>
                <a:gd name="T40" fmla="*/ 752475 w 492"/>
                <a:gd name="T41" fmla="*/ 1498600 h 944"/>
                <a:gd name="T42" fmla="*/ 752475 w 492"/>
                <a:gd name="T43" fmla="*/ 1498600 h 944"/>
                <a:gd name="T44" fmla="*/ 752475 w 492"/>
                <a:gd name="T45" fmla="*/ 1485900 h 944"/>
                <a:gd name="T46" fmla="*/ 755650 w 492"/>
                <a:gd name="T47" fmla="*/ 1444625 h 944"/>
                <a:gd name="T48" fmla="*/ 755650 w 492"/>
                <a:gd name="T49" fmla="*/ 1298575 h 944"/>
                <a:gd name="T50" fmla="*/ 752475 w 492"/>
                <a:gd name="T51" fmla="*/ 860425 h 944"/>
                <a:gd name="T52" fmla="*/ 749300 w 492"/>
                <a:gd name="T53" fmla="*/ 422275 h 944"/>
                <a:gd name="T54" fmla="*/ 749300 w 492"/>
                <a:gd name="T55" fmla="*/ 279400 h 944"/>
                <a:gd name="T56" fmla="*/ 752475 w 492"/>
                <a:gd name="T57" fmla="*/ 222250 h 944"/>
                <a:gd name="T58" fmla="*/ 752475 w 492"/>
                <a:gd name="T59" fmla="*/ 222250 h 944"/>
                <a:gd name="T60" fmla="*/ 771525 w 492"/>
                <a:gd name="T61" fmla="*/ 206375 h 944"/>
                <a:gd name="T62" fmla="*/ 781050 w 492"/>
                <a:gd name="T63" fmla="*/ 193675 h 944"/>
                <a:gd name="T64" fmla="*/ 50800 w 492"/>
                <a:gd name="T65" fmla="*/ 0 h 9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2"/>
                <a:gd name="T100" fmla="*/ 0 h 944"/>
                <a:gd name="T101" fmla="*/ 492 w 492"/>
                <a:gd name="T102" fmla="*/ 944 h 9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2" h="94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6" y="8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154"/>
                  </a:lnTo>
                  <a:lnTo>
                    <a:pt x="2" y="414"/>
                  </a:lnTo>
                  <a:lnTo>
                    <a:pt x="2" y="552"/>
                  </a:lnTo>
                  <a:lnTo>
                    <a:pt x="4" y="670"/>
                  </a:lnTo>
                  <a:lnTo>
                    <a:pt x="8" y="754"/>
                  </a:lnTo>
                  <a:lnTo>
                    <a:pt x="10" y="778"/>
                  </a:lnTo>
                  <a:lnTo>
                    <a:pt x="12" y="786"/>
                  </a:lnTo>
                  <a:lnTo>
                    <a:pt x="244" y="868"/>
                  </a:lnTo>
                  <a:lnTo>
                    <a:pt x="400" y="922"/>
                  </a:lnTo>
                  <a:lnTo>
                    <a:pt x="452" y="938"/>
                  </a:lnTo>
                  <a:lnTo>
                    <a:pt x="474" y="944"/>
                  </a:lnTo>
                  <a:lnTo>
                    <a:pt x="474" y="936"/>
                  </a:lnTo>
                  <a:lnTo>
                    <a:pt x="476" y="910"/>
                  </a:lnTo>
                  <a:lnTo>
                    <a:pt x="476" y="818"/>
                  </a:lnTo>
                  <a:lnTo>
                    <a:pt x="474" y="542"/>
                  </a:lnTo>
                  <a:lnTo>
                    <a:pt x="472" y="266"/>
                  </a:lnTo>
                  <a:lnTo>
                    <a:pt x="472" y="176"/>
                  </a:lnTo>
                  <a:lnTo>
                    <a:pt x="474" y="140"/>
                  </a:lnTo>
                  <a:lnTo>
                    <a:pt x="486" y="130"/>
                  </a:lnTo>
                  <a:lnTo>
                    <a:pt x="492" y="12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BF9F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ea typeface="+mn-ea"/>
              </a:endParaRPr>
            </a:p>
          </p:txBody>
        </p:sp>
        <p:sp>
          <p:nvSpPr>
            <p:cNvPr id="61" name="Freeform 228"/>
            <p:cNvSpPr>
              <a:spLocks/>
            </p:cNvSpPr>
            <p:nvPr/>
          </p:nvSpPr>
          <p:spPr bwMode="auto">
            <a:xfrm>
              <a:off x="13066713" y="2554288"/>
              <a:ext cx="1784350" cy="1711325"/>
            </a:xfrm>
            <a:custGeom>
              <a:avLst/>
              <a:gdLst>
                <a:gd name="T0" fmla="*/ 0 w 1124"/>
                <a:gd name="T1" fmla="*/ 222250 h 1078"/>
                <a:gd name="T2" fmla="*/ 0 w 1124"/>
                <a:gd name="T3" fmla="*/ 222250 h 1078"/>
                <a:gd name="T4" fmla="*/ 361950 w 1124"/>
                <a:gd name="T5" fmla="*/ 317500 h 1078"/>
                <a:gd name="T6" fmla="*/ 609600 w 1124"/>
                <a:gd name="T7" fmla="*/ 387350 h 1078"/>
                <a:gd name="T8" fmla="*/ 695325 w 1124"/>
                <a:gd name="T9" fmla="*/ 412750 h 1078"/>
                <a:gd name="T10" fmla="*/ 717550 w 1124"/>
                <a:gd name="T11" fmla="*/ 419100 h 1078"/>
                <a:gd name="T12" fmla="*/ 727075 w 1124"/>
                <a:gd name="T13" fmla="*/ 425450 h 1078"/>
                <a:gd name="T14" fmla="*/ 727075 w 1124"/>
                <a:gd name="T15" fmla="*/ 425450 h 1078"/>
                <a:gd name="T16" fmla="*/ 730250 w 1124"/>
                <a:gd name="T17" fmla="*/ 485775 h 1078"/>
                <a:gd name="T18" fmla="*/ 730250 w 1124"/>
                <a:gd name="T19" fmla="*/ 631825 h 1078"/>
                <a:gd name="T20" fmla="*/ 730250 w 1124"/>
                <a:gd name="T21" fmla="*/ 1073150 h 1078"/>
                <a:gd name="T22" fmla="*/ 727075 w 1124"/>
                <a:gd name="T23" fmla="*/ 1511300 h 1078"/>
                <a:gd name="T24" fmla="*/ 727075 w 1124"/>
                <a:gd name="T25" fmla="*/ 1657350 h 1078"/>
                <a:gd name="T26" fmla="*/ 730250 w 1124"/>
                <a:gd name="T27" fmla="*/ 1711325 h 1078"/>
                <a:gd name="T28" fmla="*/ 730250 w 1124"/>
                <a:gd name="T29" fmla="*/ 1711325 h 1078"/>
                <a:gd name="T30" fmla="*/ 777875 w 1124"/>
                <a:gd name="T31" fmla="*/ 1701800 h 1078"/>
                <a:gd name="T32" fmla="*/ 895350 w 1124"/>
                <a:gd name="T33" fmla="*/ 1666875 h 1078"/>
                <a:gd name="T34" fmla="*/ 1247775 w 1124"/>
                <a:gd name="T35" fmla="*/ 1565275 h 1078"/>
                <a:gd name="T36" fmla="*/ 1600200 w 1124"/>
                <a:gd name="T37" fmla="*/ 1457325 h 1078"/>
                <a:gd name="T38" fmla="*/ 1714500 w 1124"/>
                <a:gd name="T39" fmla="*/ 1419225 h 1078"/>
                <a:gd name="T40" fmla="*/ 1762125 w 1124"/>
                <a:gd name="T41" fmla="*/ 1403350 h 1078"/>
                <a:gd name="T42" fmla="*/ 1762125 w 1124"/>
                <a:gd name="T43" fmla="*/ 1403350 h 1078"/>
                <a:gd name="T44" fmla="*/ 1765300 w 1124"/>
                <a:gd name="T45" fmla="*/ 1349375 h 1078"/>
                <a:gd name="T46" fmla="*/ 1768475 w 1124"/>
                <a:gd name="T47" fmla="*/ 1209675 h 1078"/>
                <a:gd name="T48" fmla="*/ 1778000 w 1124"/>
                <a:gd name="T49" fmla="*/ 790575 h 1078"/>
                <a:gd name="T50" fmla="*/ 1784350 w 1124"/>
                <a:gd name="T51" fmla="*/ 374650 h 1078"/>
                <a:gd name="T52" fmla="*/ 1784350 w 1124"/>
                <a:gd name="T53" fmla="*/ 234950 h 1078"/>
                <a:gd name="T54" fmla="*/ 1781175 w 1124"/>
                <a:gd name="T55" fmla="*/ 196850 h 1078"/>
                <a:gd name="T56" fmla="*/ 1781175 w 1124"/>
                <a:gd name="T57" fmla="*/ 180975 h 1078"/>
                <a:gd name="T58" fmla="*/ 1781175 w 1124"/>
                <a:gd name="T59" fmla="*/ 180975 h 1078"/>
                <a:gd name="T60" fmla="*/ 1657350 w 1124"/>
                <a:gd name="T61" fmla="*/ 149225 h 1078"/>
                <a:gd name="T62" fmla="*/ 1403350 w 1124"/>
                <a:gd name="T63" fmla="*/ 85725 h 1078"/>
                <a:gd name="T64" fmla="*/ 1152525 w 1124"/>
                <a:gd name="T65" fmla="*/ 25400 h 1078"/>
                <a:gd name="T66" fmla="*/ 1035050 w 1124"/>
                <a:gd name="T67" fmla="*/ 0 h 1078"/>
                <a:gd name="T68" fmla="*/ 1035050 w 1124"/>
                <a:gd name="T69" fmla="*/ 0 h 1078"/>
                <a:gd name="T70" fmla="*/ 508000 w 1124"/>
                <a:gd name="T71" fmla="*/ 104775 h 1078"/>
                <a:gd name="T72" fmla="*/ 317500 w 1124"/>
                <a:gd name="T73" fmla="*/ 142875 h 1078"/>
                <a:gd name="T74" fmla="*/ 152400 w 1124"/>
                <a:gd name="T75" fmla="*/ 180975 h 1078"/>
                <a:gd name="T76" fmla="*/ 38100 w 1124"/>
                <a:gd name="T77" fmla="*/ 206375 h 1078"/>
                <a:gd name="T78" fmla="*/ 9525 w 1124"/>
                <a:gd name="T79" fmla="*/ 215900 h 1078"/>
                <a:gd name="T80" fmla="*/ 3175 w 1124"/>
                <a:gd name="T81" fmla="*/ 222250 h 1078"/>
                <a:gd name="T82" fmla="*/ 0 w 1124"/>
                <a:gd name="T83" fmla="*/ 222250 h 1078"/>
                <a:gd name="T84" fmla="*/ 0 w 1124"/>
                <a:gd name="T85" fmla="*/ 222250 h 107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24"/>
                <a:gd name="T130" fmla="*/ 0 h 1078"/>
                <a:gd name="T131" fmla="*/ 1124 w 1124"/>
                <a:gd name="T132" fmla="*/ 1078 h 107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24" h="1078">
                  <a:moveTo>
                    <a:pt x="0" y="140"/>
                  </a:moveTo>
                  <a:lnTo>
                    <a:pt x="0" y="140"/>
                  </a:lnTo>
                  <a:lnTo>
                    <a:pt x="228" y="200"/>
                  </a:lnTo>
                  <a:lnTo>
                    <a:pt x="384" y="244"/>
                  </a:lnTo>
                  <a:lnTo>
                    <a:pt x="438" y="260"/>
                  </a:lnTo>
                  <a:lnTo>
                    <a:pt x="452" y="264"/>
                  </a:lnTo>
                  <a:lnTo>
                    <a:pt x="458" y="268"/>
                  </a:lnTo>
                  <a:lnTo>
                    <a:pt x="460" y="306"/>
                  </a:lnTo>
                  <a:lnTo>
                    <a:pt x="460" y="398"/>
                  </a:lnTo>
                  <a:lnTo>
                    <a:pt x="460" y="676"/>
                  </a:lnTo>
                  <a:lnTo>
                    <a:pt x="458" y="952"/>
                  </a:lnTo>
                  <a:lnTo>
                    <a:pt x="458" y="1044"/>
                  </a:lnTo>
                  <a:lnTo>
                    <a:pt x="460" y="1078"/>
                  </a:lnTo>
                  <a:lnTo>
                    <a:pt x="490" y="1072"/>
                  </a:lnTo>
                  <a:lnTo>
                    <a:pt x="564" y="1050"/>
                  </a:lnTo>
                  <a:lnTo>
                    <a:pt x="786" y="986"/>
                  </a:lnTo>
                  <a:lnTo>
                    <a:pt x="1008" y="918"/>
                  </a:lnTo>
                  <a:lnTo>
                    <a:pt x="1080" y="894"/>
                  </a:lnTo>
                  <a:lnTo>
                    <a:pt x="1110" y="884"/>
                  </a:lnTo>
                  <a:lnTo>
                    <a:pt x="1112" y="850"/>
                  </a:lnTo>
                  <a:lnTo>
                    <a:pt x="1114" y="762"/>
                  </a:lnTo>
                  <a:lnTo>
                    <a:pt x="1120" y="498"/>
                  </a:lnTo>
                  <a:lnTo>
                    <a:pt x="1124" y="236"/>
                  </a:lnTo>
                  <a:lnTo>
                    <a:pt x="1124" y="148"/>
                  </a:lnTo>
                  <a:lnTo>
                    <a:pt x="1122" y="124"/>
                  </a:lnTo>
                  <a:lnTo>
                    <a:pt x="1122" y="114"/>
                  </a:lnTo>
                  <a:lnTo>
                    <a:pt x="1044" y="94"/>
                  </a:lnTo>
                  <a:lnTo>
                    <a:pt x="884" y="54"/>
                  </a:lnTo>
                  <a:lnTo>
                    <a:pt x="726" y="16"/>
                  </a:lnTo>
                  <a:lnTo>
                    <a:pt x="652" y="0"/>
                  </a:lnTo>
                  <a:lnTo>
                    <a:pt x="320" y="66"/>
                  </a:lnTo>
                  <a:lnTo>
                    <a:pt x="200" y="90"/>
                  </a:lnTo>
                  <a:lnTo>
                    <a:pt x="96" y="114"/>
                  </a:lnTo>
                  <a:lnTo>
                    <a:pt x="24" y="130"/>
                  </a:lnTo>
                  <a:lnTo>
                    <a:pt x="6" y="136"/>
                  </a:lnTo>
                  <a:lnTo>
                    <a:pt x="2" y="14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CBB4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ea typeface="+mn-ea"/>
              </a:endParaRPr>
            </a:p>
          </p:txBody>
        </p:sp>
        <p:sp>
          <p:nvSpPr>
            <p:cNvPr id="62" name="Freeform 229"/>
            <p:cNvSpPr>
              <a:spLocks/>
            </p:cNvSpPr>
            <p:nvPr/>
          </p:nvSpPr>
          <p:spPr bwMode="auto">
            <a:xfrm>
              <a:off x="13603288" y="2906713"/>
              <a:ext cx="212725" cy="82550"/>
            </a:xfrm>
            <a:custGeom>
              <a:avLst/>
              <a:gdLst>
                <a:gd name="T0" fmla="*/ 19050 w 134"/>
                <a:gd name="T1" fmla="*/ 0 h 52"/>
                <a:gd name="T2" fmla="*/ 19050 w 134"/>
                <a:gd name="T3" fmla="*/ 0 h 52"/>
                <a:gd name="T4" fmla="*/ 0 w 134"/>
                <a:gd name="T5" fmla="*/ 9525 h 52"/>
                <a:gd name="T6" fmla="*/ 0 w 134"/>
                <a:gd name="T7" fmla="*/ 9525 h 52"/>
                <a:gd name="T8" fmla="*/ 120650 w 134"/>
                <a:gd name="T9" fmla="*/ 47625 h 52"/>
                <a:gd name="T10" fmla="*/ 187325 w 134"/>
                <a:gd name="T11" fmla="*/ 63500 h 52"/>
                <a:gd name="T12" fmla="*/ 187325 w 134"/>
                <a:gd name="T13" fmla="*/ 63500 h 52"/>
                <a:gd name="T14" fmla="*/ 196850 w 134"/>
                <a:gd name="T15" fmla="*/ 66675 h 52"/>
                <a:gd name="T16" fmla="*/ 200025 w 134"/>
                <a:gd name="T17" fmla="*/ 73025 h 52"/>
                <a:gd name="T18" fmla="*/ 196850 w 134"/>
                <a:gd name="T19" fmla="*/ 82550 h 52"/>
                <a:gd name="T20" fmla="*/ 196850 w 134"/>
                <a:gd name="T21" fmla="*/ 82550 h 52"/>
                <a:gd name="T22" fmla="*/ 206375 w 134"/>
                <a:gd name="T23" fmla="*/ 79375 h 52"/>
                <a:gd name="T24" fmla="*/ 212725 w 134"/>
                <a:gd name="T25" fmla="*/ 73025 h 52"/>
                <a:gd name="T26" fmla="*/ 212725 w 134"/>
                <a:gd name="T27" fmla="*/ 66675 h 52"/>
                <a:gd name="T28" fmla="*/ 212725 w 134"/>
                <a:gd name="T29" fmla="*/ 66675 h 52"/>
                <a:gd name="T30" fmla="*/ 196850 w 134"/>
                <a:gd name="T31" fmla="*/ 57150 h 52"/>
                <a:gd name="T32" fmla="*/ 152400 w 134"/>
                <a:gd name="T33" fmla="*/ 41275 h 52"/>
                <a:gd name="T34" fmla="*/ 19050 w 134"/>
                <a:gd name="T35" fmla="*/ 0 h 52"/>
                <a:gd name="T36" fmla="*/ 19050 w 134"/>
                <a:gd name="T37" fmla="*/ 0 h 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4"/>
                <a:gd name="T58" fmla="*/ 0 h 52"/>
                <a:gd name="T59" fmla="*/ 134 w 134"/>
                <a:gd name="T60" fmla="*/ 52 h 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4" h="52">
                  <a:moveTo>
                    <a:pt x="12" y="0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76" y="30"/>
                  </a:lnTo>
                  <a:lnTo>
                    <a:pt x="118" y="40"/>
                  </a:lnTo>
                  <a:lnTo>
                    <a:pt x="124" y="42"/>
                  </a:lnTo>
                  <a:lnTo>
                    <a:pt x="126" y="46"/>
                  </a:lnTo>
                  <a:lnTo>
                    <a:pt x="124" y="52"/>
                  </a:lnTo>
                  <a:lnTo>
                    <a:pt x="130" y="50"/>
                  </a:lnTo>
                  <a:lnTo>
                    <a:pt x="134" y="46"/>
                  </a:lnTo>
                  <a:lnTo>
                    <a:pt x="134" y="42"/>
                  </a:lnTo>
                  <a:lnTo>
                    <a:pt x="124" y="36"/>
                  </a:lnTo>
                  <a:lnTo>
                    <a:pt x="96" y="2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F87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ea typeface="+mn-ea"/>
              </a:endParaRPr>
            </a:p>
          </p:txBody>
        </p:sp>
        <p:sp>
          <p:nvSpPr>
            <p:cNvPr id="63" name="Freeform 230"/>
            <p:cNvSpPr>
              <a:spLocks/>
            </p:cNvSpPr>
            <p:nvPr/>
          </p:nvSpPr>
          <p:spPr bwMode="auto">
            <a:xfrm>
              <a:off x="13054013" y="2767013"/>
              <a:ext cx="228600" cy="60325"/>
            </a:xfrm>
            <a:custGeom>
              <a:avLst/>
              <a:gdLst>
                <a:gd name="T0" fmla="*/ 228600 w 144"/>
                <a:gd name="T1" fmla="*/ 50800 h 38"/>
                <a:gd name="T2" fmla="*/ 228600 w 144"/>
                <a:gd name="T3" fmla="*/ 50800 h 38"/>
                <a:gd name="T4" fmla="*/ 34925 w 144"/>
                <a:gd name="T5" fmla="*/ 0 h 38"/>
                <a:gd name="T6" fmla="*/ 34925 w 144"/>
                <a:gd name="T7" fmla="*/ 0 h 38"/>
                <a:gd name="T8" fmla="*/ 25400 w 144"/>
                <a:gd name="T9" fmla="*/ 0 h 38"/>
                <a:gd name="T10" fmla="*/ 19050 w 144"/>
                <a:gd name="T11" fmla="*/ 3175 h 38"/>
                <a:gd name="T12" fmla="*/ 6350 w 144"/>
                <a:gd name="T13" fmla="*/ 9525 h 38"/>
                <a:gd name="T14" fmla="*/ 0 w 144"/>
                <a:gd name="T15" fmla="*/ 19050 h 38"/>
                <a:gd name="T16" fmla="*/ 0 w 144"/>
                <a:gd name="T17" fmla="*/ 22225 h 38"/>
                <a:gd name="T18" fmla="*/ 15875 w 144"/>
                <a:gd name="T19" fmla="*/ 9525 h 38"/>
                <a:gd name="T20" fmla="*/ 15875 w 144"/>
                <a:gd name="T21" fmla="*/ 9525 h 38"/>
                <a:gd name="T22" fmla="*/ 25400 w 144"/>
                <a:gd name="T23" fmla="*/ 9525 h 38"/>
                <a:gd name="T24" fmla="*/ 38100 w 144"/>
                <a:gd name="T25" fmla="*/ 12700 h 38"/>
                <a:gd name="T26" fmla="*/ 107950 w 144"/>
                <a:gd name="T27" fmla="*/ 31750 h 38"/>
                <a:gd name="T28" fmla="*/ 107950 w 144"/>
                <a:gd name="T29" fmla="*/ 31750 h 38"/>
                <a:gd name="T30" fmla="*/ 219075 w 144"/>
                <a:gd name="T31" fmla="*/ 60325 h 38"/>
                <a:gd name="T32" fmla="*/ 219075 w 144"/>
                <a:gd name="T33" fmla="*/ 60325 h 38"/>
                <a:gd name="T34" fmla="*/ 228600 w 144"/>
                <a:gd name="T35" fmla="*/ 50800 h 38"/>
                <a:gd name="T36" fmla="*/ 228600 w 144"/>
                <a:gd name="T37" fmla="*/ 50800 h 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4"/>
                <a:gd name="T58" fmla="*/ 0 h 38"/>
                <a:gd name="T59" fmla="*/ 144 w 144"/>
                <a:gd name="T60" fmla="*/ 38 h 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4" h="38">
                  <a:moveTo>
                    <a:pt x="144" y="32"/>
                  </a:moveTo>
                  <a:lnTo>
                    <a:pt x="144" y="3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4" y="6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0" y="6"/>
                  </a:lnTo>
                  <a:lnTo>
                    <a:pt x="16" y="6"/>
                  </a:lnTo>
                  <a:lnTo>
                    <a:pt x="24" y="8"/>
                  </a:lnTo>
                  <a:lnTo>
                    <a:pt x="68" y="20"/>
                  </a:lnTo>
                  <a:lnTo>
                    <a:pt x="138" y="38"/>
                  </a:lnTo>
                  <a:lnTo>
                    <a:pt x="144" y="32"/>
                  </a:lnTo>
                  <a:close/>
                </a:path>
              </a:pathLst>
            </a:custGeom>
            <a:solidFill>
              <a:srgbClr val="AF87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ea typeface="+mn-ea"/>
              </a:endParaRPr>
            </a:p>
          </p:txBody>
        </p:sp>
        <p:sp>
          <p:nvSpPr>
            <p:cNvPr id="64" name="Freeform 231"/>
            <p:cNvSpPr>
              <a:spLocks/>
            </p:cNvSpPr>
            <p:nvPr/>
          </p:nvSpPr>
          <p:spPr bwMode="auto">
            <a:xfrm>
              <a:off x="13282613" y="2595563"/>
              <a:ext cx="1352550" cy="311150"/>
            </a:xfrm>
            <a:custGeom>
              <a:avLst/>
              <a:gdLst>
                <a:gd name="T0" fmla="*/ 149225 w 852"/>
                <a:gd name="T1" fmla="*/ 254000 h 196"/>
                <a:gd name="T2" fmla="*/ 149225 w 852"/>
                <a:gd name="T3" fmla="*/ 254000 h 196"/>
                <a:gd name="T4" fmla="*/ 1133475 w 852"/>
                <a:gd name="T5" fmla="*/ 41275 h 196"/>
                <a:gd name="T6" fmla="*/ 1152525 w 852"/>
                <a:gd name="T7" fmla="*/ 44450 h 196"/>
                <a:gd name="T8" fmla="*/ 1152525 w 852"/>
                <a:gd name="T9" fmla="*/ 44450 h 196"/>
                <a:gd name="T10" fmla="*/ 654050 w 852"/>
                <a:gd name="T11" fmla="*/ 152400 h 196"/>
                <a:gd name="T12" fmla="*/ 314325 w 852"/>
                <a:gd name="T13" fmla="*/ 225425 h 196"/>
                <a:gd name="T14" fmla="*/ 206375 w 852"/>
                <a:gd name="T15" fmla="*/ 250825 h 196"/>
                <a:gd name="T16" fmla="*/ 177800 w 852"/>
                <a:gd name="T17" fmla="*/ 260350 h 196"/>
                <a:gd name="T18" fmla="*/ 171450 w 852"/>
                <a:gd name="T19" fmla="*/ 263525 h 196"/>
                <a:gd name="T20" fmla="*/ 171450 w 852"/>
                <a:gd name="T21" fmla="*/ 263525 h 196"/>
                <a:gd name="T22" fmla="*/ 339725 w 852"/>
                <a:gd name="T23" fmla="*/ 311150 h 196"/>
                <a:gd name="T24" fmla="*/ 342900 w 852"/>
                <a:gd name="T25" fmla="*/ 311150 h 196"/>
                <a:gd name="T26" fmla="*/ 342900 w 852"/>
                <a:gd name="T27" fmla="*/ 311150 h 196"/>
                <a:gd name="T28" fmla="*/ 850900 w 852"/>
                <a:gd name="T29" fmla="*/ 196850 h 196"/>
                <a:gd name="T30" fmla="*/ 1352550 w 852"/>
                <a:gd name="T31" fmla="*/ 82550 h 196"/>
                <a:gd name="T32" fmla="*/ 1012825 w 852"/>
                <a:gd name="T33" fmla="*/ 0 h 196"/>
                <a:gd name="T34" fmla="*/ 1012825 w 852"/>
                <a:gd name="T35" fmla="*/ 0 h 196"/>
                <a:gd name="T36" fmla="*/ 514350 w 852"/>
                <a:gd name="T37" fmla="*/ 104775 h 196"/>
                <a:gd name="T38" fmla="*/ 168275 w 852"/>
                <a:gd name="T39" fmla="*/ 177800 h 196"/>
                <a:gd name="T40" fmla="*/ 53975 w 852"/>
                <a:gd name="T41" fmla="*/ 203200 h 196"/>
                <a:gd name="T42" fmla="*/ 6350 w 852"/>
                <a:gd name="T43" fmla="*/ 215900 h 196"/>
                <a:gd name="T44" fmla="*/ 6350 w 852"/>
                <a:gd name="T45" fmla="*/ 215900 h 196"/>
                <a:gd name="T46" fmla="*/ 0 w 852"/>
                <a:gd name="T47" fmla="*/ 222250 h 196"/>
                <a:gd name="T48" fmla="*/ 0 w 852"/>
                <a:gd name="T49" fmla="*/ 222250 h 196"/>
                <a:gd name="T50" fmla="*/ 101600 w 852"/>
                <a:gd name="T51" fmla="*/ 244475 h 196"/>
                <a:gd name="T52" fmla="*/ 149225 w 852"/>
                <a:gd name="T53" fmla="*/ 254000 h 196"/>
                <a:gd name="T54" fmla="*/ 149225 w 852"/>
                <a:gd name="T55" fmla="*/ 254000 h 1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52"/>
                <a:gd name="T85" fmla="*/ 0 h 196"/>
                <a:gd name="T86" fmla="*/ 852 w 852"/>
                <a:gd name="T87" fmla="*/ 196 h 19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52" h="196">
                  <a:moveTo>
                    <a:pt x="94" y="160"/>
                  </a:moveTo>
                  <a:lnTo>
                    <a:pt x="94" y="160"/>
                  </a:lnTo>
                  <a:lnTo>
                    <a:pt x="714" y="26"/>
                  </a:lnTo>
                  <a:lnTo>
                    <a:pt x="726" y="28"/>
                  </a:lnTo>
                  <a:lnTo>
                    <a:pt x="412" y="96"/>
                  </a:lnTo>
                  <a:lnTo>
                    <a:pt x="198" y="142"/>
                  </a:lnTo>
                  <a:lnTo>
                    <a:pt x="130" y="158"/>
                  </a:lnTo>
                  <a:lnTo>
                    <a:pt x="112" y="164"/>
                  </a:lnTo>
                  <a:lnTo>
                    <a:pt x="108" y="166"/>
                  </a:lnTo>
                  <a:lnTo>
                    <a:pt x="214" y="196"/>
                  </a:lnTo>
                  <a:lnTo>
                    <a:pt x="216" y="196"/>
                  </a:lnTo>
                  <a:lnTo>
                    <a:pt x="536" y="124"/>
                  </a:lnTo>
                  <a:lnTo>
                    <a:pt x="852" y="52"/>
                  </a:lnTo>
                  <a:lnTo>
                    <a:pt x="638" y="0"/>
                  </a:lnTo>
                  <a:lnTo>
                    <a:pt x="324" y="66"/>
                  </a:lnTo>
                  <a:lnTo>
                    <a:pt x="106" y="112"/>
                  </a:lnTo>
                  <a:lnTo>
                    <a:pt x="34" y="128"/>
                  </a:lnTo>
                  <a:lnTo>
                    <a:pt x="4" y="136"/>
                  </a:lnTo>
                  <a:lnTo>
                    <a:pt x="0" y="140"/>
                  </a:lnTo>
                  <a:lnTo>
                    <a:pt x="64" y="154"/>
                  </a:lnTo>
                  <a:lnTo>
                    <a:pt x="94" y="160"/>
                  </a:lnTo>
                  <a:close/>
                </a:path>
              </a:pathLst>
            </a:custGeom>
            <a:solidFill>
              <a:srgbClr val="AF87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ea typeface="+mn-ea"/>
              </a:endParaRPr>
            </a:p>
          </p:txBody>
        </p:sp>
        <p:sp>
          <p:nvSpPr>
            <p:cNvPr id="65" name="Freeform 232"/>
            <p:cNvSpPr>
              <a:spLocks/>
            </p:cNvSpPr>
            <p:nvPr/>
          </p:nvSpPr>
          <p:spPr bwMode="auto">
            <a:xfrm>
              <a:off x="13254038" y="2827338"/>
              <a:ext cx="349250" cy="473075"/>
            </a:xfrm>
            <a:custGeom>
              <a:avLst/>
              <a:gdLst>
                <a:gd name="T0" fmla="*/ 187325 w 220"/>
                <a:gd name="T1" fmla="*/ 31750 h 298"/>
                <a:gd name="T2" fmla="*/ 187325 w 220"/>
                <a:gd name="T3" fmla="*/ 31750 h 298"/>
                <a:gd name="T4" fmla="*/ 187325 w 220"/>
                <a:gd name="T5" fmla="*/ 31750 h 298"/>
                <a:gd name="T6" fmla="*/ 180975 w 220"/>
                <a:gd name="T7" fmla="*/ 34925 h 298"/>
                <a:gd name="T8" fmla="*/ 168275 w 220"/>
                <a:gd name="T9" fmla="*/ 38100 h 298"/>
                <a:gd name="T10" fmla="*/ 155575 w 220"/>
                <a:gd name="T11" fmla="*/ 34925 h 298"/>
                <a:gd name="T12" fmla="*/ 155575 w 220"/>
                <a:gd name="T13" fmla="*/ 34925 h 298"/>
                <a:gd name="T14" fmla="*/ 104775 w 220"/>
                <a:gd name="T15" fmla="*/ 22225 h 298"/>
                <a:gd name="T16" fmla="*/ 19050 w 220"/>
                <a:gd name="T17" fmla="*/ 0 h 298"/>
                <a:gd name="T18" fmla="*/ 19050 w 220"/>
                <a:gd name="T19" fmla="*/ 0 h 298"/>
                <a:gd name="T20" fmla="*/ 9525 w 220"/>
                <a:gd name="T21" fmla="*/ 12700 h 298"/>
                <a:gd name="T22" fmla="*/ 6350 w 220"/>
                <a:gd name="T23" fmla="*/ 19050 h 298"/>
                <a:gd name="T24" fmla="*/ 6350 w 220"/>
                <a:gd name="T25" fmla="*/ 25400 h 298"/>
                <a:gd name="T26" fmla="*/ 6350 w 220"/>
                <a:gd name="T27" fmla="*/ 25400 h 298"/>
                <a:gd name="T28" fmla="*/ 0 w 220"/>
                <a:gd name="T29" fmla="*/ 371475 h 298"/>
                <a:gd name="T30" fmla="*/ 330200 w 220"/>
                <a:gd name="T31" fmla="*/ 473075 h 298"/>
                <a:gd name="T32" fmla="*/ 330200 w 220"/>
                <a:gd name="T33" fmla="*/ 473075 h 298"/>
                <a:gd name="T34" fmla="*/ 330200 w 220"/>
                <a:gd name="T35" fmla="*/ 292100 h 298"/>
                <a:gd name="T36" fmla="*/ 333375 w 220"/>
                <a:gd name="T37" fmla="*/ 165100 h 298"/>
                <a:gd name="T38" fmla="*/ 333375 w 220"/>
                <a:gd name="T39" fmla="*/ 120650 h 298"/>
                <a:gd name="T40" fmla="*/ 336550 w 220"/>
                <a:gd name="T41" fmla="*/ 101600 h 298"/>
                <a:gd name="T42" fmla="*/ 336550 w 220"/>
                <a:gd name="T43" fmla="*/ 101600 h 298"/>
                <a:gd name="T44" fmla="*/ 349250 w 220"/>
                <a:gd name="T45" fmla="*/ 88900 h 298"/>
                <a:gd name="T46" fmla="*/ 349250 w 220"/>
                <a:gd name="T47" fmla="*/ 88900 h 298"/>
                <a:gd name="T48" fmla="*/ 254000 w 220"/>
                <a:gd name="T49" fmla="*/ 60325 h 298"/>
                <a:gd name="T50" fmla="*/ 209550 w 220"/>
                <a:gd name="T51" fmla="*/ 44450 h 298"/>
                <a:gd name="T52" fmla="*/ 209550 w 220"/>
                <a:gd name="T53" fmla="*/ 44450 h 298"/>
                <a:gd name="T54" fmla="*/ 187325 w 220"/>
                <a:gd name="T55" fmla="*/ 31750 h 298"/>
                <a:gd name="T56" fmla="*/ 187325 w 220"/>
                <a:gd name="T57" fmla="*/ 31750 h 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0"/>
                <a:gd name="T88" fmla="*/ 0 h 298"/>
                <a:gd name="T89" fmla="*/ 220 w 220"/>
                <a:gd name="T90" fmla="*/ 298 h 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0" h="298">
                  <a:moveTo>
                    <a:pt x="118" y="20"/>
                  </a:moveTo>
                  <a:lnTo>
                    <a:pt x="118" y="20"/>
                  </a:lnTo>
                  <a:lnTo>
                    <a:pt x="114" y="22"/>
                  </a:lnTo>
                  <a:lnTo>
                    <a:pt x="106" y="24"/>
                  </a:lnTo>
                  <a:lnTo>
                    <a:pt x="98" y="22"/>
                  </a:lnTo>
                  <a:lnTo>
                    <a:pt x="66" y="14"/>
                  </a:lnTo>
                  <a:lnTo>
                    <a:pt x="12" y="0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0" y="234"/>
                  </a:lnTo>
                  <a:lnTo>
                    <a:pt x="208" y="298"/>
                  </a:lnTo>
                  <a:lnTo>
                    <a:pt x="208" y="184"/>
                  </a:lnTo>
                  <a:lnTo>
                    <a:pt x="210" y="104"/>
                  </a:lnTo>
                  <a:lnTo>
                    <a:pt x="210" y="76"/>
                  </a:lnTo>
                  <a:lnTo>
                    <a:pt x="212" y="64"/>
                  </a:lnTo>
                  <a:lnTo>
                    <a:pt x="220" y="56"/>
                  </a:lnTo>
                  <a:lnTo>
                    <a:pt x="160" y="38"/>
                  </a:lnTo>
                  <a:lnTo>
                    <a:pt x="132" y="28"/>
                  </a:lnTo>
                  <a:lnTo>
                    <a:pt x="118" y="20"/>
                  </a:lnTo>
                  <a:close/>
                </a:path>
              </a:pathLst>
            </a:custGeom>
            <a:solidFill>
              <a:srgbClr val="AF87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ea typeface="+mn-ea"/>
              </a:endParaRPr>
            </a:p>
          </p:txBody>
        </p:sp>
        <p:sp>
          <p:nvSpPr>
            <p:cNvPr id="66" name="Freeform 233"/>
            <p:cNvSpPr>
              <a:spLocks/>
            </p:cNvSpPr>
            <p:nvPr/>
          </p:nvSpPr>
          <p:spPr bwMode="auto">
            <a:xfrm>
              <a:off x="13273088" y="2630488"/>
              <a:ext cx="1177925" cy="285750"/>
            </a:xfrm>
            <a:custGeom>
              <a:avLst/>
              <a:gdLst>
                <a:gd name="T0" fmla="*/ 180975 w 742"/>
                <a:gd name="T1" fmla="*/ 228600 h 180"/>
                <a:gd name="T2" fmla="*/ 180975 w 742"/>
                <a:gd name="T3" fmla="*/ 228600 h 180"/>
                <a:gd name="T4" fmla="*/ 187325 w 742"/>
                <a:gd name="T5" fmla="*/ 225425 h 180"/>
                <a:gd name="T6" fmla="*/ 215900 w 742"/>
                <a:gd name="T7" fmla="*/ 215900 h 180"/>
                <a:gd name="T8" fmla="*/ 327025 w 742"/>
                <a:gd name="T9" fmla="*/ 190500 h 180"/>
                <a:gd name="T10" fmla="*/ 669925 w 742"/>
                <a:gd name="T11" fmla="*/ 114300 h 180"/>
                <a:gd name="T12" fmla="*/ 1177925 w 742"/>
                <a:gd name="T13" fmla="*/ 6350 h 180"/>
                <a:gd name="T14" fmla="*/ 1162050 w 742"/>
                <a:gd name="T15" fmla="*/ 0 h 180"/>
                <a:gd name="T16" fmla="*/ 1162050 w 742"/>
                <a:gd name="T17" fmla="*/ 0 h 180"/>
                <a:gd name="T18" fmla="*/ 158750 w 742"/>
                <a:gd name="T19" fmla="*/ 219075 h 180"/>
                <a:gd name="T20" fmla="*/ 158750 w 742"/>
                <a:gd name="T21" fmla="*/ 219075 h 180"/>
                <a:gd name="T22" fmla="*/ 111125 w 742"/>
                <a:gd name="T23" fmla="*/ 209550 h 180"/>
                <a:gd name="T24" fmla="*/ 9525 w 742"/>
                <a:gd name="T25" fmla="*/ 187325 h 180"/>
                <a:gd name="T26" fmla="*/ 9525 w 742"/>
                <a:gd name="T27" fmla="*/ 187325 h 180"/>
                <a:gd name="T28" fmla="*/ 0 w 742"/>
                <a:gd name="T29" fmla="*/ 196850 h 180"/>
                <a:gd name="T30" fmla="*/ 0 w 742"/>
                <a:gd name="T31" fmla="*/ 196850 h 180"/>
                <a:gd name="T32" fmla="*/ 85725 w 742"/>
                <a:gd name="T33" fmla="*/ 219075 h 180"/>
                <a:gd name="T34" fmla="*/ 136525 w 742"/>
                <a:gd name="T35" fmla="*/ 231775 h 180"/>
                <a:gd name="T36" fmla="*/ 136525 w 742"/>
                <a:gd name="T37" fmla="*/ 231775 h 180"/>
                <a:gd name="T38" fmla="*/ 149225 w 742"/>
                <a:gd name="T39" fmla="*/ 234950 h 180"/>
                <a:gd name="T40" fmla="*/ 161925 w 742"/>
                <a:gd name="T41" fmla="*/ 231775 h 180"/>
                <a:gd name="T42" fmla="*/ 168275 w 742"/>
                <a:gd name="T43" fmla="*/ 228600 h 180"/>
                <a:gd name="T44" fmla="*/ 168275 w 742"/>
                <a:gd name="T45" fmla="*/ 228600 h 180"/>
                <a:gd name="T46" fmla="*/ 168275 w 742"/>
                <a:gd name="T47" fmla="*/ 228600 h 180"/>
                <a:gd name="T48" fmla="*/ 190500 w 742"/>
                <a:gd name="T49" fmla="*/ 241300 h 180"/>
                <a:gd name="T50" fmla="*/ 190500 w 742"/>
                <a:gd name="T51" fmla="*/ 241300 h 180"/>
                <a:gd name="T52" fmla="*/ 234950 w 742"/>
                <a:gd name="T53" fmla="*/ 257175 h 180"/>
                <a:gd name="T54" fmla="*/ 330200 w 742"/>
                <a:gd name="T55" fmla="*/ 285750 h 180"/>
                <a:gd name="T56" fmla="*/ 330200 w 742"/>
                <a:gd name="T57" fmla="*/ 285750 h 180"/>
                <a:gd name="T58" fmla="*/ 349250 w 742"/>
                <a:gd name="T59" fmla="*/ 276225 h 180"/>
                <a:gd name="T60" fmla="*/ 349250 w 742"/>
                <a:gd name="T61" fmla="*/ 276225 h 180"/>
                <a:gd name="T62" fmla="*/ 180975 w 742"/>
                <a:gd name="T63" fmla="*/ 228600 h 180"/>
                <a:gd name="T64" fmla="*/ 180975 w 742"/>
                <a:gd name="T65" fmla="*/ 228600 h 1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2"/>
                <a:gd name="T100" fmla="*/ 0 h 180"/>
                <a:gd name="T101" fmla="*/ 742 w 742"/>
                <a:gd name="T102" fmla="*/ 180 h 1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2" h="180">
                  <a:moveTo>
                    <a:pt x="114" y="144"/>
                  </a:moveTo>
                  <a:lnTo>
                    <a:pt x="114" y="144"/>
                  </a:lnTo>
                  <a:lnTo>
                    <a:pt x="118" y="142"/>
                  </a:lnTo>
                  <a:lnTo>
                    <a:pt x="136" y="136"/>
                  </a:lnTo>
                  <a:lnTo>
                    <a:pt x="206" y="120"/>
                  </a:lnTo>
                  <a:lnTo>
                    <a:pt x="422" y="72"/>
                  </a:lnTo>
                  <a:lnTo>
                    <a:pt x="742" y="4"/>
                  </a:lnTo>
                  <a:lnTo>
                    <a:pt x="732" y="0"/>
                  </a:lnTo>
                  <a:lnTo>
                    <a:pt x="100" y="138"/>
                  </a:lnTo>
                  <a:lnTo>
                    <a:pt x="70" y="132"/>
                  </a:lnTo>
                  <a:lnTo>
                    <a:pt x="6" y="118"/>
                  </a:lnTo>
                  <a:lnTo>
                    <a:pt x="0" y="124"/>
                  </a:lnTo>
                  <a:lnTo>
                    <a:pt x="54" y="138"/>
                  </a:lnTo>
                  <a:lnTo>
                    <a:pt x="86" y="146"/>
                  </a:lnTo>
                  <a:lnTo>
                    <a:pt x="94" y="148"/>
                  </a:lnTo>
                  <a:lnTo>
                    <a:pt x="102" y="146"/>
                  </a:lnTo>
                  <a:lnTo>
                    <a:pt x="106" y="144"/>
                  </a:lnTo>
                  <a:lnTo>
                    <a:pt x="120" y="152"/>
                  </a:lnTo>
                  <a:lnTo>
                    <a:pt x="148" y="162"/>
                  </a:lnTo>
                  <a:lnTo>
                    <a:pt x="208" y="180"/>
                  </a:lnTo>
                  <a:lnTo>
                    <a:pt x="220" y="174"/>
                  </a:lnTo>
                  <a:lnTo>
                    <a:pt x="114" y="144"/>
                  </a:lnTo>
                  <a:close/>
                </a:path>
              </a:pathLst>
            </a:custGeom>
            <a:solidFill>
              <a:srgbClr val="AF87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ea typeface="+mn-ea"/>
              </a:endParaRPr>
            </a:p>
          </p:txBody>
        </p:sp>
        <p:sp>
          <p:nvSpPr>
            <p:cNvPr id="67" name="Freeform 234"/>
            <p:cNvSpPr>
              <a:spLocks/>
            </p:cNvSpPr>
            <p:nvPr/>
          </p:nvSpPr>
          <p:spPr bwMode="auto">
            <a:xfrm>
              <a:off x="13225463" y="3541713"/>
              <a:ext cx="327025" cy="644525"/>
            </a:xfrm>
            <a:custGeom>
              <a:avLst/>
              <a:gdLst>
                <a:gd name="T0" fmla="*/ 323850 w 206"/>
                <a:gd name="T1" fmla="*/ 95250 h 406"/>
                <a:gd name="T2" fmla="*/ 3175 w 206"/>
                <a:gd name="T3" fmla="*/ 0 h 406"/>
                <a:gd name="T4" fmla="*/ 3175 w 206"/>
                <a:gd name="T5" fmla="*/ 0 h 406"/>
                <a:gd name="T6" fmla="*/ 0 w 206"/>
                <a:gd name="T7" fmla="*/ 257175 h 406"/>
                <a:gd name="T8" fmla="*/ 0 w 206"/>
                <a:gd name="T9" fmla="*/ 527050 h 406"/>
                <a:gd name="T10" fmla="*/ 0 w 206"/>
                <a:gd name="T11" fmla="*/ 527050 h 406"/>
                <a:gd name="T12" fmla="*/ 15875 w 206"/>
                <a:gd name="T13" fmla="*/ 533400 h 406"/>
                <a:gd name="T14" fmla="*/ 50800 w 206"/>
                <a:gd name="T15" fmla="*/ 549275 h 406"/>
                <a:gd name="T16" fmla="*/ 165100 w 206"/>
                <a:gd name="T17" fmla="*/ 590550 h 406"/>
                <a:gd name="T18" fmla="*/ 327025 w 206"/>
                <a:gd name="T19" fmla="*/ 644525 h 406"/>
                <a:gd name="T20" fmla="*/ 323850 w 206"/>
                <a:gd name="T21" fmla="*/ 95250 h 4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"/>
                <a:gd name="T34" fmla="*/ 0 h 406"/>
                <a:gd name="T35" fmla="*/ 206 w 206"/>
                <a:gd name="T36" fmla="*/ 406 h 4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6" h="406">
                  <a:moveTo>
                    <a:pt x="204" y="60"/>
                  </a:moveTo>
                  <a:lnTo>
                    <a:pt x="2" y="0"/>
                  </a:lnTo>
                  <a:lnTo>
                    <a:pt x="0" y="162"/>
                  </a:lnTo>
                  <a:lnTo>
                    <a:pt x="0" y="332"/>
                  </a:lnTo>
                  <a:lnTo>
                    <a:pt x="10" y="336"/>
                  </a:lnTo>
                  <a:lnTo>
                    <a:pt x="32" y="346"/>
                  </a:lnTo>
                  <a:lnTo>
                    <a:pt x="104" y="372"/>
                  </a:lnTo>
                  <a:lnTo>
                    <a:pt x="206" y="406"/>
                  </a:lnTo>
                  <a:lnTo>
                    <a:pt x="204" y="60"/>
                  </a:lnTo>
                  <a:close/>
                </a:path>
              </a:pathLst>
            </a:custGeom>
            <a:solidFill>
              <a:srgbClr val="AF87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ea typeface="+mn-ea"/>
              </a:endParaRPr>
            </a:p>
          </p:txBody>
        </p:sp>
      </p:grpSp>
      <p:grpSp>
        <p:nvGrpSpPr>
          <p:cNvPr id="18" name="Gruppe 22"/>
          <p:cNvGrpSpPr>
            <a:grpSpLocks/>
          </p:cNvGrpSpPr>
          <p:nvPr/>
        </p:nvGrpSpPr>
        <p:grpSpPr bwMode="auto">
          <a:xfrm>
            <a:off x="3005407" y="4486274"/>
            <a:ext cx="657765" cy="409575"/>
            <a:chOff x="3135274" y="1809750"/>
            <a:chExt cx="5292446" cy="329594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69" name="Kombinationstegning 98"/>
            <p:cNvSpPr/>
            <p:nvPr/>
          </p:nvSpPr>
          <p:spPr bwMode="auto">
            <a:xfrm>
              <a:off x="3812865" y="3352802"/>
              <a:ext cx="4614855" cy="1752888"/>
            </a:xfrm>
            <a:custGeom>
              <a:avLst/>
              <a:gdLst>
                <a:gd name="connsiteX0" fmla="*/ 762000 w 2628900"/>
                <a:gd name="connsiteY0" fmla="*/ 723900 h 723900"/>
                <a:gd name="connsiteX1" fmla="*/ 2628900 w 2628900"/>
                <a:gd name="connsiteY1" fmla="*/ 419100 h 723900"/>
                <a:gd name="connsiteX2" fmla="*/ 514350 w 2628900"/>
                <a:gd name="connsiteY2" fmla="*/ 0 h 723900"/>
                <a:gd name="connsiteX3" fmla="*/ 0 w 2628900"/>
                <a:gd name="connsiteY3" fmla="*/ 57150 h 723900"/>
                <a:gd name="connsiteX4" fmla="*/ 762000 w 2628900"/>
                <a:gd name="connsiteY4" fmla="*/ 723900 h 723900"/>
                <a:gd name="connsiteX0" fmla="*/ 599628 w 2628900"/>
                <a:gd name="connsiteY0" fmla="*/ 723900 h 723900"/>
                <a:gd name="connsiteX1" fmla="*/ 2628900 w 2628900"/>
                <a:gd name="connsiteY1" fmla="*/ 419100 h 723900"/>
                <a:gd name="connsiteX2" fmla="*/ 514350 w 2628900"/>
                <a:gd name="connsiteY2" fmla="*/ 0 h 723900"/>
                <a:gd name="connsiteX3" fmla="*/ 0 w 2628900"/>
                <a:gd name="connsiteY3" fmla="*/ 57150 h 723900"/>
                <a:gd name="connsiteX4" fmla="*/ 599628 w 2628900"/>
                <a:gd name="connsiteY4" fmla="*/ 723900 h 723900"/>
                <a:gd name="connsiteX0" fmla="*/ 599628 w 2628900"/>
                <a:gd name="connsiteY0" fmla="*/ 666750 h 666750"/>
                <a:gd name="connsiteX1" fmla="*/ 2628900 w 2628900"/>
                <a:gd name="connsiteY1" fmla="*/ 361950 h 666750"/>
                <a:gd name="connsiteX2" fmla="*/ 1634716 w 2628900"/>
                <a:gd name="connsiteY2" fmla="*/ 59081 h 666750"/>
                <a:gd name="connsiteX3" fmla="*/ 0 w 2628900"/>
                <a:gd name="connsiteY3" fmla="*/ 0 h 666750"/>
                <a:gd name="connsiteX4" fmla="*/ 599628 w 2628900"/>
                <a:gd name="connsiteY4" fmla="*/ 666750 h 666750"/>
                <a:gd name="connsiteX0" fmla="*/ 429137 w 2458409"/>
                <a:gd name="connsiteY0" fmla="*/ 607669 h 607669"/>
                <a:gd name="connsiteX1" fmla="*/ 2458409 w 2458409"/>
                <a:gd name="connsiteY1" fmla="*/ 302869 h 607669"/>
                <a:gd name="connsiteX2" fmla="*/ 1464225 w 2458409"/>
                <a:gd name="connsiteY2" fmla="*/ 0 h 607669"/>
                <a:gd name="connsiteX3" fmla="*/ 0 w 2458409"/>
                <a:gd name="connsiteY3" fmla="*/ 136398 h 607669"/>
                <a:gd name="connsiteX4" fmla="*/ 429137 w 2458409"/>
                <a:gd name="connsiteY4" fmla="*/ 607669 h 60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8409" h="607669">
                  <a:moveTo>
                    <a:pt x="429137" y="607669"/>
                  </a:moveTo>
                  <a:lnTo>
                    <a:pt x="2458409" y="302869"/>
                  </a:lnTo>
                  <a:lnTo>
                    <a:pt x="1464225" y="0"/>
                  </a:lnTo>
                  <a:lnTo>
                    <a:pt x="0" y="136398"/>
                  </a:lnTo>
                  <a:lnTo>
                    <a:pt x="429137" y="607669"/>
                  </a:lnTo>
                  <a:close/>
                </a:path>
              </a:pathLst>
            </a:custGeom>
            <a:gradFill flip="none" rotWithShape="1">
              <a:gsLst>
                <a:gs pos="24000">
                  <a:sysClr val="windowText" lastClr="000000">
                    <a:alpha val="23000"/>
                  </a:sysClr>
                </a:gs>
                <a:gs pos="69000">
                  <a:sysClr val="window" lastClr="FFFFFF">
                    <a:alpha val="0"/>
                  </a:sysClr>
                </a:gs>
              </a:gsLst>
              <a:lin ang="18900000" scaled="1"/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kern="0" dirty="0" err="1">
                <a:solidFill>
                  <a:sysClr val="window" lastClr="FFFFFF"/>
                </a:solidFill>
                <a:latin typeface="Calibri"/>
                <a:ea typeface="+mn-ea"/>
              </a:endParaRPr>
            </a:p>
          </p:txBody>
        </p:sp>
        <p:grpSp>
          <p:nvGrpSpPr>
            <p:cNvPr id="20" name="Gruppe 240"/>
            <p:cNvGrpSpPr>
              <a:grpSpLocks/>
            </p:cNvGrpSpPr>
            <p:nvPr/>
          </p:nvGrpSpPr>
          <p:grpSpPr bwMode="auto">
            <a:xfrm>
              <a:off x="3135274" y="1809750"/>
              <a:ext cx="3452893" cy="3276600"/>
              <a:chOff x="13047663" y="2554288"/>
              <a:chExt cx="1803400" cy="1711325"/>
            </a:xfrm>
          </p:grpSpPr>
          <p:sp>
            <p:nvSpPr>
              <p:cNvPr id="71" name="Freeform 227"/>
              <p:cNvSpPr>
                <a:spLocks/>
              </p:cNvSpPr>
              <p:nvPr/>
            </p:nvSpPr>
            <p:spPr bwMode="auto">
              <a:xfrm>
                <a:off x="13047663" y="2767013"/>
                <a:ext cx="781050" cy="1498600"/>
              </a:xfrm>
              <a:custGeom>
                <a:avLst/>
                <a:gdLst>
                  <a:gd name="T0" fmla="*/ 50800 w 492"/>
                  <a:gd name="T1" fmla="*/ 0 h 944"/>
                  <a:gd name="T2" fmla="*/ 50800 w 492"/>
                  <a:gd name="T3" fmla="*/ 0 h 944"/>
                  <a:gd name="T4" fmla="*/ 41275 w 492"/>
                  <a:gd name="T5" fmla="*/ 0 h 944"/>
                  <a:gd name="T6" fmla="*/ 25400 w 492"/>
                  <a:gd name="T7" fmla="*/ 3175 h 944"/>
                  <a:gd name="T8" fmla="*/ 15875 w 492"/>
                  <a:gd name="T9" fmla="*/ 6350 h 944"/>
                  <a:gd name="T10" fmla="*/ 9525 w 492"/>
                  <a:gd name="T11" fmla="*/ 12700 h 944"/>
                  <a:gd name="T12" fmla="*/ 3175 w 492"/>
                  <a:gd name="T13" fmla="*/ 22225 h 944"/>
                  <a:gd name="T14" fmla="*/ 0 w 492"/>
                  <a:gd name="T15" fmla="*/ 38100 h 944"/>
                  <a:gd name="T16" fmla="*/ 0 w 492"/>
                  <a:gd name="T17" fmla="*/ 38100 h 944"/>
                  <a:gd name="T18" fmla="*/ 0 w 492"/>
                  <a:gd name="T19" fmla="*/ 244475 h 944"/>
                  <a:gd name="T20" fmla="*/ 3175 w 492"/>
                  <a:gd name="T21" fmla="*/ 657225 h 944"/>
                  <a:gd name="T22" fmla="*/ 3175 w 492"/>
                  <a:gd name="T23" fmla="*/ 876300 h 944"/>
                  <a:gd name="T24" fmla="*/ 6350 w 492"/>
                  <a:gd name="T25" fmla="*/ 1063625 h 944"/>
                  <a:gd name="T26" fmla="*/ 12700 w 492"/>
                  <a:gd name="T27" fmla="*/ 1196975 h 944"/>
                  <a:gd name="T28" fmla="*/ 15875 w 492"/>
                  <a:gd name="T29" fmla="*/ 1235075 h 944"/>
                  <a:gd name="T30" fmla="*/ 19050 w 492"/>
                  <a:gd name="T31" fmla="*/ 1247775 h 944"/>
                  <a:gd name="T32" fmla="*/ 19050 w 492"/>
                  <a:gd name="T33" fmla="*/ 1247775 h 944"/>
                  <a:gd name="T34" fmla="*/ 387350 w 492"/>
                  <a:gd name="T35" fmla="*/ 1377950 h 944"/>
                  <a:gd name="T36" fmla="*/ 635000 w 492"/>
                  <a:gd name="T37" fmla="*/ 1463675 h 944"/>
                  <a:gd name="T38" fmla="*/ 717550 w 492"/>
                  <a:gd name="T39" fmla="*/ 1489075 h 944"/>
                  <a:gd name="T40" fmla="*/ 752475 w 492"/>
                  <a:gd name="T41" fmla="*/ 1498600 h 944"/>
                  <a:gd name="T42" fmla="*/ 752475 w 492"/>
                  <a:gd name="T43" fmla="*/ 1498600 h 944"/>
                  <a:gd name="T44" fmla="*/ 752475 w 492"/>
                  <a:gd name="T45" fmla="*/ 1485900 h 944"/>
                  <a:gd name="T46" fmla="*/ 755650 w 492"/>
                  <a:gd name="T47" fmla="*/ 1444625 h 944"/>
                  <a:gd name="T48" fmla="*/ 755650 w 492"/>
                  <a:gd name="T49" fmla="*/ 1298575 h 944"/>
                  <a:gd name="T50" fmla="*/ 752475 w 492"/>
                  <a:gd name="T51" fmla="*/ 860425 h 944"/>
                  <a:gd name="T52" fmla="*/ 749300 w 492"/>
                  <a:gd name="T53" fmla="*/ 422275 h 944"/>
                  <a:gd name="T54" fmla="*/ 749300 w 492"/>
                  <a:gd name="T55" fmla="*/ 279400 h 944"/>
                  <a:gd name="T56" fmla="*/ 752475 w 492"/>
                  <a:gd name="T57" fmla="*/ 222250 h 944"/>
                  <a:gd name="T58" fmla="*/ 752475 w 492"/>
                  <a:gd name="T59" fmla="*/ 222250 h 944"/>
                  <a:gd name="T60" fmla="*/ 771525 w 492"/>
                  <a:gd name="T61" fmla="*/ 206375 h 944"/>
                  <a:gd name="T62" fmla="*/ 781050 w 492"/>
                  <a:gd name="T63" fmla="*/ 193675 h 944"/>
                  <a:gd name="T64" fmla="*/ 50800 w 492"/>
                  <a:gd name="T65" fmla="*/ 0 h 9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92"/>
                  <a:gd name="T100" fmla="*/ 0 h 944"/>
                  <a:gd name="T101" fmla="*/ 492 w 492"/>
                  <a:gd name="T102" fmla="*/ 944 h 9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92" h="944">
                    <a:moveTo>
                      <a:pt x="32" y="0"/>
                    </a:moveTo>
                    <a:lnTo>
                      <a:pt x="32" y="0"/>
                    </a:lnTo>
                    <a:lnTo>
                      <a:pt x="26" y="0"/>
                    </a:lnTo>
                    <a:lnTo>
                      <a:pt x="16" y="2"/>
                    </a:lnTo>
                    <a:lnTo>
                      <a:pt x="10" y="4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154"/>
                    </a:lnTo>
                    <a:lnTo>
                      <a:pt x="2" y="414"/>
                    </a:lnTo>
                    <a:lnTo>
                      <a:pt x="2" y="552"/>
                    </a:lnTo>
                    <a:lnTo>
                      <a:pt x="4" y="670"/>
                    </a:lnTo>
                    <a:lnTo>
                      <a:pt x="8" y="754"/>
                    </a:lnTo>
                    <a:lnTo>
                      <a:pt x="10" y="778"/>
                    </a:lnTo>
                    <a:lnTo>
                      <a:pt x="12" y="786"/>
                    </a:lnTo>
                    <a:lnTo>
                      <a:pt x="244" y="868"/>
                    </a:lnTo>
                    <a:lnTo>
                      <a:pt x="400" y="922"/>
                    </a:lnTo>
                    <a:lnTo>
                      <a:pt x="452" y="938"/>
                    </a:lnTo>
                    <a:lnTo>
                      <a:pt x="474" y="944"/>
                    </a:lnTo>
                    <a:lnTo>
                      <a:pt x="474" y="936"/>
                    </a:lnTo>
                    <a:lnTo>
                      <a:pt x="476" y="910"/>
                    </a:lnTo>
                    <a:lnTo>
                      <a:pt x="476" y="818"/>
                    </a:lnTo>
                    <a:lnTo>
                      <a:pt x="474" y="542"/>
                    </a:lnTo>
                    <a:lnTo>
                      <a:pt x="472" y="266"/>
                    </a:lnTo>
                    <a:lnTo>
                      <a:pt x="472" y="176"/>
                    </a:lnTo>
                    <a:lnTo>
                      <a:pt x="474" y="140"/>
                    </a:lnTo>
                    <a:lnTo>
                      <a:pt x="486" y="130"/>
                    </a:lnTo>
                    <a:lnTo>
                      <a:pt x="492" y="12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BF9F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+mn-ea"/>
                </a:endParaRPr>
              </a:p>
            </p:txBody>
          </p:sp>
          <p:sp>
            <p:nvSpPr>
              <p:cNvPr id="72" name="Freeform 228"/>
              <p:cNvSpPr>
                <a:spLocks/>
              </p:cNvSpPr>
              <p:nvPr/>
            </p:nvSpPr>
            <p:spPr bwMode="auto">
              <a:xfrm>
                <a:off x="13066713" y="2554288"/>
                <a:ext cx="1784350" cy="1711325"/>
              </a:xfrm>
              <a:custGeom>
                <a:avLst/>
                <a:gdLst>
                  <a:gd name="T0" fmla="*/ 0 w 1124"/>
                  <a:gd name="T1" fmla="*/ 222250 h 1078"/>
                  <a:gd name="T2" fmla="*/ 0 w 1124"/>
                  <a:gd name="T3" fmla="*/ 222250 h 1078"/>
                  <a:gd name="T4" fmla="*/ 361950 w 1124"/>
                  <a:gd name="T5" fmla="*/ 317500 h 1078"/>
                  <a:gd name="T6" fmla="*/ 609600 w 1124"/>
                  <a:gd name="T7" fmla="*/ 387350 h 1078"/>
                  <a:gd name="T8" fmla="*/ 695325 w 1124"/>
                  <a:gd name="T9" fmla="*/ 412750 h 1078"/>
                  <a:gd name="T10" fmla="*/ 717550 w 1124"/>
                  <a:gd name="T11" fmla="*/ 419100 h 1078"/>
                  <a:gd name="T12" fmla="*/ 727075 w 1124"/>
                  <a:gd name="T13" fmla="*/ 425450 h 1078"/>
                  <a:gd name="T14" fmla="*/ 727075 w 1124"/>
                  <a:gd name="T15" fmla="*/ 425450 h 1078"/>
                  <a:gd name="T16" fmla="*/ 730250 w 1124"/>
                  <a:gd name="T17" fmla="*/ 485775 h 1078"/>
                  <a:gd name="T18" fmla="*/ 730250 w 1124"/>
                  <a:gd name="T19" fmla="*/ 631825 h 1078"/>
                  <a:gd name="T20" fmla="*/ 730250 w 1124"/>
                  <a:gd name="T21" fmla="*/ 1073150 h 1078"/>
                  <a:gd name="T22" fmla="*/ 727075 w 1124"/>
                  <a:gd name="T23" fmla="*/ 1511300 h 1078"/>
                  <a:gd name="T24" fmla="*/ 727075 w 1124"/>
                  <a:gd name="T25" fmla="*/ 1657350 h 1078"/>
                  <a:gd name="T26" fmla="*/ 730250 w 1124"/>
                  <a:gd name="T27" fmla="*/ 1711325 h 1078"/>
                  <a:gd name="T28" fmla="*/ 730250 w 1124"/>
                  <a:gd name="T29" fmla="*/ 1711325 h 1078"/>
                  <a:gd name="T30" fmla="*/ 777875 w 1124"/>
                  <a:gd name="T31" fmla="*/ 1701800 h 1078"/>
                  <a:gd name="T32" fmla="*/ 895350 w 1124"/>
                  <a:gd name="T33" fmla="*/ 1666875 h 1078"/>
                  <a:gd name="T34" fmla="*/ 1247775 w 1124"/>
                  <a:gd name="T35" fmla="*/ 1565275 h 1078"/>
                  <a:gd name="T36" fmla="*/ 1600200 w 1124"/>
                  <a:gd name="T37" fmla="*/ 1457325 h 1078"/>
                  <a:gd name="T38" fmla="*/ 1714500 w 1124"/>
                  <a:gd name="T39" fmla="*/ 1419225 h 1078"/>
                  <a:gd name="T40" fmla="*/ 1762125 w 1124"/>
                  <a:gd name="T41" fmla="*/ 1403350 h 1078"/>
                  <a:gd name="T42" fmla="*/ 1762125 w 1124"/>
                  <a:gd name="T43" fmla="*/ 1403350 h 1078"/>
                  <a:gd name="T44" fmla="*/ 1765300 w 1124"/>
                  <a:gd name="T45" fmla="*/ 1349375 h 1078"/>
                  <a:gd name="T46" fmla="*/ 1768475 w 1124"/>
                  <a:gd name="T47" fmla="*/ 1209675 h 1078"/>
                  <a:gd name="T48" fmla="*/ 1778000 w 1124"/>
                  <a:gd name="T49" fmla="*/ 790575 h 1078"/>
                  <a:gd name="T50" fmla="*/ 1784350 w 1124"/>
                  <a:gd name="T51" fmla="*/ 374650 h 1078"/>
                  <a:gd name="T52" fmla="*/ 1784350 w 1124"/>
                  <a:gd name="T53" fmla="*/ 234950 h 1078"/>
                  <a:gd name="T54" fmla="*/ 1781175 w 1124"/>
                  <a:gd name="T55" fmla="*/ 196850 h 1078"/>
                  <a:gd name="T56" fmla="*/ 1781175 w 1124"/>
                  <a:gd name="T57" fmla="*/ 180975 h 1078"/>
                  <a:gd name="T58" fmla="*/ 1781175 w 1124"/>
                  <a:gd name="T59" fmla="*/ 180975 h 1078"/>
                  <a:gd name="T60" fmla="*/ 1657350 w 1124"/>
                  <a:gd name="T61" fmla="*/ 149225 h 1078"/>
                  <a:gd name="T62" fmla="*/ 1403350 w 1124"/>
                  <a:gd name="T63" fmla="*/ 85725 h 1078"/>
                  <a:gd name="T64" fmla="*/ 1152525 w 1124"/>
                  <a:gd name="T65" fmla="*/ 25400 h 1078"/>
                  <a:gd name="T66" fmla="*/ 1035050 w 1124"/>
                  <a:gd name="T67" fmla="*/ 0 h 1078"/>
                  <a:gd name="T68" fmla="*/ 1035050 w 1124"/>
                  <a:gd name="T69" fmla="*/ 0 h 1078"/>
                  <a:gd name="T70" fmla="*/ 508000 w 1124"/>
                  <a:gd name="T71" fmla="*/ 104775 h 1078"/>
                  <a:gd name="T72" fmla="*/ 317500 w 1124"/>
                  <a:gd name="T73" fmla="*/ 142875 h 1078"/>
                  <a:gd name="T74" fmla="*/ 152400 w 1124"/>
                  <a:gd name="T75" fmla="*/ 180975 h 1078"/>
                  <a:gd name="T76" fmla="*/ 38100 w 1124"/>
                  <a:gd name="T77" fmla="*/ 206375 h 1078"/>
                  <a:gd name="T78" fmla="*/ 9525 w 1124"/>
                  <a:gd name="T79" fmla="*/ 215900 h 1078"/>
                  <a:gd name="T80" fmla="*/ 3175 w 1124"/>
                  <a:gd name="T81" fmla="*/ 222250 h 1078"/>
                  <a:gd name="T82" fmla="*/ 0 w 1124"/>
                  <a:gd name="T83" fmla="*/ 222250 h 1078"/>
                  <a:gd name="T84" fmla="*/ 0 w 1124"/>
                  <a:gd name="T85" fmla="*/ 222250 h 107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24"/>
                  <a:gd name="T130" fmla="*/ 0 h 1078"/>
                  <a:gd name="T131" fmla="*/ 1124 w 1124"/>
                  <a:gd name="T132" fmla="*/ 1078 h 107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24" h="1078">
                    <a:moveTo>
                      <a:pt x="0" y="140"/>
                    </a:moveTo>
                    <a:lnTo>
                      <a:pt x="0" y="140"/>
                    </a:lnTo>
                    <a:lnTo>
                      <a:pt x="228" y="200"/>
                    </a:lnTo>
                    <a:lnTo>
                      <a:pt x="384" y="244"/>
                    </a:lnTo>
                    <a:lnTo>
                      <a:pt x="438" y="260"/>
                    </a:lnTo>
                    <a:lnTo>
                      <a:pt x="452" y="264"/>
                    </a:lnTo>
                    <a:lnTo>
                      <a:pt x="458" y="268"/>
                    </a:lnTo>
                    <a:lnTo>
                      <a:pt x="460" y="306"/>
                    </a:lnTo>
                    <a:lnTo>
                      <a:pt x="460" y="398"/>
                    </a:lnTo>
                    <a:lnTo>
                      <a:pt x="460" y="676"/>
                    </a:lnTo>
                    <a:lnTo>
                      <a:pt x="458" y="952"/>
                    </a:lnTo>
                    <a:lnTo>
                      <a:pt x="458" y="1044"/>
                    </a:lnTo>
                    <a:lnTo>
                      <a:pt x="460" y="1078"/>
                    </a:lnTo>
                    <a:lnTo>
                      <a:pt x="490" y="1072"/>
                    </a:lnTo>
                    <a:lnTo>
                      <a:pt x="564" y="1050"/>
                    </a:lnTo>
                    <a:lnTo>
                      <a:pt x="786" y="986"/>
                    </a:lnTo>
                    <a:lnTo>
                      <a:pt x="1008" y="918"/>
                    </a:lnTo>
                    <a:lnTo>
                      <a:pt x="1080" y="894"/>
                    </a:lnTo>
                    <a:lnTo>
                      <a:pt x="1110" y="884"/>
                    </a:lnTo>
                    <a:lnTo>
                      <a:pt x="1112" y="850"/>
                    </a:lnTo>
                    <a:lnTo>
                      <a:pt x="1114" y="762"/>
                    </a:lnTo>
                    <a:lnTo>
                      <a:pt x="1120" y="498"/>
                    </a:lnTo>
                    <a:lnTo>
                      <a:pt x="1124" y="236"/>
                    </a:lnTo>
                    <a:lnTo>
                      <a:pt x="1124" y="148"/>
                    </a:lnTo>
                    <a:lnTo>
                      <a:pt x="1122" y="124"/>
                    </a:lnTo>
                    <a:lnTo>
                      <a:pt x="1122" y="114"/>
                    </a:lnTo>
                    <a:lnTo>
                      <a:pt x="1044" y="94"/>
                    </a:lnTo>
                    <a:lnTo>
                      <a:pt x="884" y="54"/>
                    </a:lnTo>
                    <a:lnTo>
                      <a:pt x="726" y="16"/>
                    </a:lnTo>
                    <a:lnTo>
                      <a:pt x="652" y="0"/>
                    </a:lnTo>
                    <a:lnTo>
                      <a:pt x="320" y="66"/>
                    </a:lnTo>
                    <a:lnTo>
                      <a:pt x="200" y="90"/>
                    </a:lnTo>
                    <a:lnTo>
                      <a:pt x="96" y="114"/>
                    </a:lnTo>
                    <a:lnTo>
                      <a:pt x="24" y="130"/>
                    </a:lnTo>
                    <a:lnTo>
                      <a:pt x="6" y="136"/>
                    </a:lnTo>
                    <a:lnTo>
                      <a:pt x="2" y="140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CBB4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+mn-ea"/>
                </a:endParaRPr>
              </a:p>
            </p:txBody>
          </p:sp>
          <p:sp>
            <p:nvSpPr>
              <p:cNvPr id="73" name="Freeform 229"/>
              <p:cNvSpPr>
                <a:spLocks/>
              </p:cNvSpPr>
              <p:nvPr/>
            </p:nvSpPr>
            <p:spPr bwMode="auto">
              <a:xfrm>
                <a:off x="13603288" y="2906713"/>
                <a:ext cx="212725" cy="82550"/>
              </a:xfrm>
              <a:custGeom>
                <a:avLst/>
                <a:gdLst>
                  <a:gd name="T0" fmla="*/ 19050 w 134"/>
                  <a:gd name="T1" fmla="*/ 0 h 52"/>
                  <a:gd name="T2" fmla="*/ 19050 w 134"/>
                  <a:gd name="T3" fmla="*/ 0 h 52"/>
                  <a:gd name="T4" fmla="*/ 0 w 134"/>
                  <a:gd name="T5" fmla="*/ 9525 h 52"/>
                  <a:gd name="T6" fmla="*/ 0 w 134"/>
                  <a:gd name="T7" fmla="*/ 9525 h 52"/>
                  <a:gd name="T8" fmla="*/ 120650 w 134"/>
                  <a:gd name="T9" fmla="*/ 47625 h 52"/>
                  <a:gd name="T10" fmla="*/ 187325 w 134"/>
                  <a:gd name="T11" fmla="*/ 63500 h 52"/>
                  <a:gd name="T12" fmla="*/ 187325 w 134"/>
                  <a:gd name="T13" fmla="*/ 63500 h 52"/>
                  <a:gd name="T14" fmla="*/ 196850 w 134"/>
                  <a:gd name="T15" fmla="*/ 66675 h 52"/>
                  <a:gd name="T16" fmla="*/ 200025 w 134"/>
                  <a:gd name="T17" fmla="*/ 73025 h 52"/>
                  <a:gd name="T18" fmla="*/ 196850 w 134"/>
                  <a:gd name="T19" fmla="*/ 82550 h 52"/>
                  <a:gd name="T20" fmla="*/ 196850 w 134"/>
                  <a:gd name="T21" fmla="*/ 82550 h 52"/>
                  <a:gd name="T22" fmla="*/ 206375 w 134"/>
                  <a:gd name="T23" fmla="*/ 79375 h 52"/>
                  <a:gd name="T24" fmla="*/ 212725 w 134"/>
                  <a:gd name="T25" fmla="*/ 73025 h 52"/>
                  <a:gd name="T26" fmla="*/ 212725 w 134"/>
                  <a:gd name="T27" fmla="*/ 66675 h 52"/>
                  <a:gd name="T28" fmla="*/ 212725 w 134"/>
                  <a:gd name="T29" fmla="*/ 66675 h 52"/>
                  <a:gd name="T30" fmla="*/ 196850 w 134"/>
                  <a:gd name="T31" fmla="*/ 57150 h 52"/>
                  <a:gd name="T32" fmla="*/ 152400 w 134"/>
                  <a:gd name="T33" fmla="*/ 41275 h 52"/>
                  <a:gd name="T34" fmla="*/ 19050 w 134"/>
                  <a:gd name="T35" fmla="*/ 0 h 52"/>
                  <a:gd name="T36" fmla="*/ 19050 w 134"/>
                  <a:gd name="T37" fmla="*/ 0 h 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4"/>
                  <a:gd name="T58" fmla="*/ 0 h 52"/>
                  <a:gd name="T59" fmla="*/ 134 w 134"/>
                  <a:gd name="T60" fmla="*/ 52 h 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4" h="52">
                    <a:moveTo>
                      <a:pt x="12" y="0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76" y="30"/>
                    </a:lnTo>
                    <a:lnTo>
                      <a:pt x="118" y="40"/>
                    </a:lnTo>
                    <a:lnTo>
                      <a:pt x="124" y="42"/>
                    </a:lnTo>
                    <a:lnTo>
                      <a:pt x="126" y="46"/>
                    </a:lnTo>
                    <a:lnTo>
                      <a:pt x="124" y="52"/>
                    </a:lnTo>
                    <a:lnTo>
                      <a:pt x="130" y="50"/>
                    </a:lnTo>
                    <a:lnTo>
                      <a:pt x="134" y="46"/>
                    </a:lnTo>
                    <a:lnTo>
                      <a:pt x="134" y="42"/>
                    </a:lnTo>
                    <a:lnTo>
                      <a:pt x="124" y="36"/>
                    </a:lnTo>
                    <a:lnTo>
                      <a:pt x="96" y="2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+mn-ea"/>
                </a:endParaRPr>
              </a:p>
            </p:txBody>
          </p:sp>
          <p:sp>
            <p:nvSpPr>
              <p:cNvPr id="74" name="Freeform 230"/>
              <p:cNvSpPr>
                <a:spLocks/>
              </p:cNvSpPr>
              <p:nvPr/>
            </p:nvSpPr>
            <p:spPr bwMode="auto">
              <a:xfrm>
                <a:off x="13054013" y="2767013"/>
                <a:ext cx="228600" cy="60325"/>
              </a:xfrm>
              <a:custGeom>
                <a:avLst/>
                <a:gdLst>
                  <a:gd name="T0" fmla="*/ 228600 w 144"/>
                  <a:gd name="T1" fmla="*/ 50800 h 38"/>
                  <a:gd name="T2" fmla="*/ 228600 w 144"/>
                  <a:gd name="T3" fmla="*/ 50800 h 38"/>
                  <a:gd name="T4" fmla="*/ 34925 w 144"/>
                  <a:gd name="T5" fmla="*/ 0 h 38"/>
                  <a:gd name="T6" fmla="*/ 34925 w 144"/>
                  <a:gd name="T7" fmla="*/ 0 h 38"/>
                  <a:gd name="T8" fmla="*/ 25400 w 144"/>
                  <a:gd name="T9" fmla="*/ 0 h 38"/>
                  <a:gd name="T10" fmla="*/ 19050 w 144"/>
                  <a:gd name="T11" fmla="*/ 3175 h 38"/>
                  <a:gd name="T12" fmla="*/ 6350 w 144"/>
                  <a:gd name="T13" fmla="*/ 9525 h 38"/>
                  <a:gd name="T14" fmla="*/ 0 w 144"/>
                  <a:gd name="T15" fmla="*/ 19050 h 38"/>
                  <a:gd name="T16" fmla="*/ 0 w 144"/>
                  <a:gd name="T17" fmla="*/ 22225 h 38"/>
                  <a:gd name="T18" fmla="*/ 15875 w 144"/>
                  <a:gd name="T19" fmla="*/ 9525 h 38"/>
                  <a:gd name="T20" fmla="*/ 15875 w 144"/>
                  <a:gd name="T21" fmla="*/ 9525 h 38"/>
                  <a:gd name="T22" fmla="*/ 25400 w 144"/>
                  <a:gd name="T23" fmla="*/ 9525 h 38"/>
                  <a:gd name="T24" fmla="*/ 38100 w 144"/>
                  <a:gd name="T25" fmla="*/ 12700 h 38"/>
                  <a:gd name="T26" fmla="*/ 107950 w 144"/>
                  <a:gd name="T27" fmla="*/ 31750 h 38"/>
                  <a:gd name="T28" fmla="*/ 107950 w 144"/>
                  <a:gd name="T29" fmla="*/ 31750 h 38"/>
                  <a:gd name="T30" fmla="*/ 219075 w 144"/>
                  <a:gd name="T31" fmla="*/ 60325 h 38"/>
                  <a:gd name="T32" fmla="*/ 219075 w 144"/>
                  <a:gd name="T33" fmla="*/ 60325 h 38"/>
                  <a:gd name="T34" fmla="*/ 228600 w 144"/>
                  <a:gd name="T35" fmla="*/ 50800 h 38"/>
                  <a:gd name="T36" fmla="*/ 228600 w 144"/>
                  <a:gd name="T37" fmla="*/ 50800 h 3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4"/>
                  <a:gd name="T58" fmla="*/ 0 h 38"/>
                  <a:gd name="T59" fmla="*/ 144 w 144"/>
                  <a:gd name="T60" fmla="*/ 38 h 3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4" h="38">
                    <a:moveTo>
                      <a:pt x="144" y="32"/>
                    </a:moveTo>
                    <a:lnTo>
                      <a:pt x="144" y="32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4" y="6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10" y="6"/>
                    </a:lnTo>
                    <a:lnTo>
                      <a:pt x="16" y="6"/>
                    </a:lnTo>
                    <a:lnTo>
                      <a:pt x="24" y="8"/>
                    </a:lnTo>
                    <a:lnTo>
                      <a:pt x="68" y="20"/>
                    </a:lnTo>
                    <a:lnTo>
                      <a:pt x="138" y="38"/>
                    </a:lnTo>
                    <a:lnTo>
                      <a:pt x="144" y="32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+mn-ea"/>
                </a:endParaRPr>
              </a:p>
            </p:txBody>
          </p:sp>
          <p:sp>
            <p:nvSpPr>
              <p:cNvPr id="75" name="Freeform 231"/>
              <p:cNvSpPr>
                <a:spLocks/>
              </p:cNvSpPr>
              <p:nvPr/>
            </p:nvSpPr>
            <p:spPr bwMode="auto">
              <a:xfrm>
                <a:off x="13282613" y="2595563"/>
                <a:ext cx="1352550" cy="311150"/>
              </a:xfrm>
              <a:custGeom>
                <a:avLst/>
                <a:gdLst>
                  <a:gd name="T0" fmla="*/ 149225 w 852"/>
                  <a:gd name="T1" fmla="*/ 254000 h 196"/>
                  <a:gd name="T2" fmla="*/ 149225 w 852"/>
                  <a:gd name="T3" fmla="*/ 254000 h 196"/>
                  <a:gd name="T4" fmla="*/ 1133475 w 852"/>
                  <a:gd name="T5" fmla="*/ 41275 h 196"/>
                  <a:gd name="T6" fmla="*/ 1152525 w 852"/>
                  <a:gd name="T7" fmla="*/ 44450 h 196"/>
                  <a:gd name="T8" fmla="*/ 1152525 w 852"/>
                  <a:gd name="T9" fmla="*/ 44450 h 196"/>
                  <a:gd name="T10" fmla="*/ 654050 w 852"/>
                  <a:gd name="T11" fmla="*/ 152400 h 196"/>
                  <a:gd name="T12" fmla="*/ 314325 w 852"/>
                  <a:gd name="T13" fmla="*/ 225425 h 196"/>
                  <a:gd name="T14" fmla="*/ 206375 w 852"/>
                  <a:gd name="T15" fmla="*/ 250825 h 196"/>
                  <a:gd name="T16" fmla="*/ 177800 w 852"/>
                  <a:gd name="T17" fmla="*/ 260350 h 196"/>
                  <a:gd name="T18" fmla="*/ 171450 w 852"/>
                  <a:gd name="T19" fmla="*/ 263525 h 196"/>
                  <a:gd name="T20" fmla="*/ 171450 w 852"/>
                  <a:gd name="T21" fmla="*/ 263525 h 196"/>
                  <a:gd name="T22" fmla="*/ 339725 w 852"/>
                  <a:gd name="T23" fmla="*/ 311150 h 196"/>
                  <a:gd name="T24" fmla="*/ 342900 w 852"/>
                  <a:gd name="T25" fmla="*/ 311150 h 196"/>
                  <a:gd name="T26" fmla="*/ 342900 w 852"/>
                  <a:gd name="T27" fmla="*/ 311150 h 196"/>
                  <a:gd name="T28" fmla="*/ 850900 w 852"/>
                  <a:gd name="T29" fmla="*/ 196850 h 196"/>
                  <a:gd name="T30" fmla="*/ 1352550 w 852"/>
                  <a:gd name="T31" fmla="*/ 82550 h 196"/>
                  <a:gd name="T32" fmla="*/ 1012825 w 852"/>
                  <a:gd name="T33" fmla="*/ 0 h 196"/>
                  <a:gd name="T34" fmla="*/ 1012825 w 852"/>
                  <a:gd name="T35" fmla="*/ 0 h 196"/>
                  <a:gd name="T36" fmla="*/ 514350 w 852"/>
                  <a:gd name="T37" fmla="*/ 104775 h 196"/>
                  <a:gd name="T38" fmla="*/ 168275 w 852"/>
                  <a:gd name="T39" fmla="*/ 177800 h 196"/>
                  <a:gd name="T40" fmla="*/ 53975 w 852"/>
                  <a:gd name="T41" fmla="*/ 203200 h 196"/>
                  <a:gd name="T42" fmla="*/ 6350 w 852"/>
                  <a:gd name="T43" fmla="*/ 215900 h 196"/>
                  <a:gd name="T44" fmla="*/ 6350 w 852"/>
                  <a:gd name="T45" fmla="*/ 215900 h 196"/>
                  <a:gd name="T46" fmla="*/ 0 w 852"/>
                  <a:gd name="T47" fmla="*/ 222250 h 196"/>
                  <a:gd name="T48" fmla="*/ 0 w 852"/>
                  <a:gd name="T49" fmla="*/ 222250 h 196"/>
                  <a:gd name="T50" fmla="*/ 101600 w 852"/>
                  <a:gd name="T51" fmla="*/ 244475 h 196"/>
                  <a:gd name="T52" fmla="*/ 149225 w 852"/>
                  <a:gd name="T53" fmla="*/ 254000 h 196"/>
                  <a:gd name="T54" fmla="*/ 149225 w 852"/>
                  <a:gd name="T55" fmla="*/ 254000 h 19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52"/>
                  <a:gd name="T85" fmla="*/ 0 h 196"/>
                  <a:gd name="T86" fmla="*/ 852 w 852"/>
                  <a:gd name="T87" fmla="*/ 196 h 19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52" h="196">
                    <a:moveTo>
                      <a:pt x="94" y="160"/>
                    </a:moveTo>
                    <a:lnTo>
                      <a:pt x="94" y="160"/>
                    </a:lnTo>
                    <a:lnTo>
                      <a:pt x="714" y="26"/>
                    </a:lnTo>
                    <a:lnTo>
                      <a:pt x="726" y="28"/>
                    </a:lnTo>
                    <a:lnTo>
                      <a:pt x="412" y="96"/>
                    </a:lnTo>
                    <a:lnTo>
                      <a:pt x="198" y="142"/>
                    </a:lnTo>
                    <a:lnTo>
                      <a:pt x="130" y="158"/>
                    </a:lnTo>
                    <a:lnTo>
                      <a:pt x="112" y="164"/>
                    </a:lnTo>
                    <a:lnTo>
                      <a:pt x="108" y="166"/>
                    </a:lnTo>
                    <a:lnTo>
                      <a:pt x="214" y="196"/>
                    </a:lnTo>
                    <a:lnTo>
                      <a:pt x="216" y="196"/>
                    </a:lnTo>
                    <a:lnTo>
                      <a:pt x="536" y="124"/>
                    </a:lnTo>
                    <a:lnTo>
                      <a:pt x="852" y="52"/>
                    </a:lnTo>
                    <a:lnTo>
                      <a:pt x="638" y="0"/>
                    </a:lnTo>
                    <a:lnTo>
                      <a:pt x="324" y="66"/>
                    </a:lnTo>
                    <a:lnTo>
                      <a:pt x="106" y="112"/>
                    </a:lnTo>
                    <a:lnTo>
                      <a:pt x="34" y="128"/>
                    </a:lnTo>
                    <a:lnTo>
                      <a:pt x="4" y="136"/>
                    </a:lnTo>
                    <a:lnTo>
                      <a:pt x="0" y="140"/>
                    </a:lnTo>
                    <a:lnTo>
                      <a:pt x="64" y="154"/>
                    </a:lnTo>
                    <a:lnTo>
                      <a:pt x="94" y="160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+mn-ea"/>
                </a:endParaRPr>
              </a:p>
            </p:txBody>
          </p:sp>
          <p:sp>
            <p:nvSpPr>
              <p:cNvPr id="76" name="Freeform 232"/>
              <p:cNvSpPr>
                <a:spLocks/>
              </p:cNvSpPr>
              <p:nvPr/>
            </p:nvSpPr>
            <p:spPr bwMode="auto">
              <a:xfrm>
                <a:off x="13254038" y="2827338"/>
                <a:ext cx="349250" cy="473075"/>
              </a:xfrm>
              <a:custGeom>
                <a:avLst/>
                <a:gdLst>
                  <a:gd name="T0" fmla="*/ 187325 w 220"/>
                  <a:gd name="T1" fmla="*/ 31750 h 298"/>
                  <a:gd name="T2" fmla="*/ 187325 w 220"/>
                  <a:gd name="T3" fmla="*/ 31750 h 298"/>
                  <a:gd name="T4" fmla="*/ 187325 w 220"/>
                  <a:gd name="T5" fmla="*/ 31750 h 298"/>
                  <a:gd name="T6" fmla="*/ 180975 w 220"/>
                  <a:gd name="T7" fmla="*/ 34925 h 298"/>
                  <a:gd name="T8" fmla="*/ 168275 w 220"/>
                  <a:gd name="T9" fmla="*/ 38100 h 298"/>
                  <a:gd name="T10" fmla="*/ 155575 w 220"/>
                  <a:gd name="T11" fmla="*/ 34925 h 298"/>
                  <a:gd name="T12" fmla="*/ 155575 w 220"/>
                  <a:gd name="T13" fmla="*/ 34925 h 298"/>
                  <a:gd name="T14" fmla="*/ 104775 w 220"/>
                  <a:gd name="T15" fmla="*/ 22225 h 298"/>
                  <a:gd name="T16" fmla="*/ 19050 w 220"/>
                  <a:gd name="T17" fmla="*/ 0 h 298"/>
                  <a:gd name="T18" fmla="*/ 19050 w 220"/>
                  <a:gd name="T19" fmla="*/ 0 h 298"/>
                  <a:gd name="T20" fmla="*/ 9525 w 220"/>
                  <a:gd name="T21" fmla="*/ 12700 h 298"/>
                  <a:gd name="T22" fmla="*/ 6350 w 220"/>
                  <a:gd name="T23" fmla="*/ 19050 h 298"/>
                  <a:gd name="T24" fmla="*/ 6350 w 220"/>
                  <a:gd name="T25" fmla="*/ 25400 h 298"/>
                  <a:gd name="T26" fmla="*/ 6350 w 220"/>
                  <a:gd name="T27" fmla="*/ 25400 h 298"/>
                  <a:gd name="T28" fmla="*/ 0 w 220"/>
                  <a:gd name="T29" fmla="*/ 371475 h 298"/>
                  <a:gd name="T30" fmla="*/ 330200 w 220"/>
                  <a:gd name="T31" fmla="*/ 473075 h 298"/>
                  <a:gd name="T32" fmla="*/ 330200 w 220"/>
                  <a:gd name="T33" fmla="*/ 473075 h 298"/>
                  <a:gd name="T34" fmla="*/ 330200 w 220"/>
                  <a:gd name="T35" fmla="*/ 292100 h 298"/>
                  <a:gd name="T36" fmla="*/ 333375 w 220"/>
                  <a:gd name="T37" fmla="*/ 165100 h 298"/>
                  <a:gd name="T38" fmla="*/ 333375 w 220"/>
                  <a:gd name="T39" fmla="*/ 120650 h 298"/>
                  <a:gd name="T40" fmla="*/ 336550 w 220"/>
                  <a:gd name="T41" fmla="*/ 101600 h 298"/>
                  <a:gd name="T42" fmla="*/ 336550 w 220"/>
                  <a:gd name="T43" fmla="*/ 101600 h 298"/>
                  <a:gd name="T44" fmla="*/ 349250 w 220"/>
                  <a:gd name="T45" fmla="*/ 88900 h 298"/>
                  <a:gd name="T46" fmla="*/ 349250 w 220"/>
                  <a:gd name="T47" fmla="*/ 88900 h 298"/>
                  <a:gd name="T48" fmla="*/ 254000 w 220"/>
                  <a:gd name="T49" fmla="*/ 60325 h 298"/>
                  <a:gd name="T50" fmla="*/ 209550 w 220"/>
                  <a:gd name="T51" fmla="*/ 44450 h 298"/>
                  <a:gd name="T52" fmla="*/ 209550 w 220"/>
                  <a:gd name="T53" fmla="*/ 44450 h 298"/>
                  <a:gd name="T54" fmla="*/ 187325 w 220"/>
                  <a:gd name="T55" fmla="*/ 31750 h 298"/>
                  <a:gd name="T56" fmla="*/ 187325 w 220"/>
                  <a:gd name="T57" fmla="*/ 31750 h 29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20"/>
                  <a:gd name="T88" fmla="*/ 0 h 298"/>
                  <a:gd name="T89" fmla="*/ 220 w 220"/>
                  <a:gd name="T90" fmla="*/ 298 h 29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20" h="298">
                    <a:moveTo>
                      <a:pt x="118" y="20"/>
                    </a:moveTo>
                    <a:lnTo>
                      <a:pt x="118" y="20"/>
                    </a:lnTo>
                    <a:lnTo>
                      <a:pt x="114" y="22"/>
                    </a:lnTo>
                    <a:lnTo>
                      <a:pt x="106" y="24"/>
                    </a:lnTo>
                    <a:lnTo>
                      <a:pt x="98" y="22"/>
                    </a:lnTo>
                    <a:lnTo>
                      <a:pt x="66" y="14"/>
                    </a:lnTo>
                    <a:lnTo>
                      <a:pt x="12" y="0"/>
                    </a:lnTo>
                    <a:lnTo>
                      <a:pt x="6" y="8"/>
                    </a:lnTo>
                    <a:lnTo>
                      <a:pt x="4" y="12"/>
                    </a:lnTo>
                    <a:lnTo>
                      <a:pt x="4" y="16"/>
                    </a:lnTo>
                    <a:lnTo>
                      <a:pt x="0" y="234"/>
                    </a:lnTo>
                    <a:lnTo>
                      <a:pt x="208" y="298"/>
                    </a:lnTo>
                    <a:lnTo>
                      <a:pt x="208" y="184"/>
                    </a:lnTo>
                    <a:lnTo>
                      <a:pt x="210" y="104"/>
                    </a:lnTo>
                    <a:lnTo>
                      <a:pt x="210" y="76"/>
                    </a:lnTo>
                    <a:lnTo>
                      <a:pt x="212" y="64"/>
                    </a:lnTo>
                    <a:lnTo>
                      <a:pt x="220" y="56"/>
                    </a:lnTo>
                    <a:lnTo>
                      <a:pt x="160" y="38"/>
                    </a:lnTo>
                    <a:lnTo>
                      <a:pt x="132" y="28"/>
                    </a:lnTo>
                    <a:lnTo>
                      <a:pt x="118" y="20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+mn-ea"/>
                </a:endParaRPr>
              </a:p>
            </p:txBody>
          </p:sp>
          <p:sp>
            <p:nvSpPr>
              <p:cNvPr id="77" name="Freeform 233"/>
              <p:cNvSpPr>
                <a:spLocks/>
              </p:cNvSpPr>
              <p:nvPr/>
            </p:nvSpPr>
            <p:spPr bwMode="auto">
              <a:xfrm>
                <a:off x="13273088" y="2630488"/>
                <a:ext cx="1177925" cy="285750"/>
              </a:xfrm>
              <a:custGeom>
                <a:avLst/>
                <a:gdLst>
                  <a:gd name="T0" fmla="*/ 180975 w 742"/>
                  <a:gd name="T1" fmla="*/ 228600 h 180"/>
                  <a:gd name="T2" fmla="*/ 180975 w 742"/>
                  <a:gd name="T3" fmla="*/ 228600 h 180"/>
                  <a:gd name="T4" fmla="*/ 187325 w 742"/>
                  <a:gd name="T5" fmla="*/ 225425 h 180"/>
                  <a:gd name="T6" fmla="*/ 215900 w 742"/>
                  <a:gd name="T7" fmla="*/ 215900 h 180"/>
                  <a:gd name="T8" fmla="*/ 327025 w 742"/>
                  <a:gd name="T9" fmla="*/ 190500 h 180"/>
                  <a:gd name="T10" fmla="*/ 669925 w 742"/>
                  <a:gd name="T11" fmla="*/ 114300 h 180"/>
                  <a:gd name="T12" fmla="*/ 1177925 w 742"/>
                  <a:gd name="T13" fmla="*/ 6350 h 180"/>
                  <a:gd name="T14" fmla="*/ 1162050 w 742"/>
                  <a:gd name="T15" fmla="*/ 0 h 180"/>
                  <a:gd name="T16" fmla="*/ 1162050 w 742"/>
                  <a:gd name="T17" fmla="*/ 0 h 180"/>
                  <a:gd name="T18" fmla="*/ 158750 w 742"/>
                  <a:gd name="T19" fmla="*/ 219075 h 180"/>
                  <a:gd name="T20" fmla="*/ 158750 w 742"/>
                  <a:gd name="T21" fmla="*/ 219075 h 180"/>
                  <a:gd name="T22" fmla="*/ 111125 w 742"/>
                  <a:gd name="T23" fmla="*/ 209550 h 180"/>
                  <a:gd name="T24" fmla="*/ 9525 w 742"/>
                  <a:gd name="T25" fmla="*/ 187325 h 180"/>
                  <a:gd name="T26" fmla="*/ 9525 w 742"/>
                  <a:gd name="T27" fmla="*/ 187325 h 180"/>
                  <a:gd name="T28" fmla="*/ 0 w 742"/>
                  <a:gd name="T29" fmla="*/ 196850 h 180"/>
                  <a:gd name="T30" fmla="*/ 0 w 742"/>
                  <a:gd name="T31" fmla="*/ 196850 h 180"/>
                  <a:gd name="T32" fmla="*/ 85725 w 742"/>
                  <a:gd name="T33" fmla="*/ 219075 h 180"/>
                  <a:gd name="T34" fmla="*/ 136525 w 742"/>
                  <a:gd name="T35" fmla="*/ 231775 h 180"/>
                  <a:gd name="T36" fmla="*/ 136525 w 742"/>
                  <a:gd name="T37" fmla="*/ 231775 h 180"/>
                  <a:gd name="T38" fmla="*/ 149225 w 742"/>
                  <a:gd name="T39" fmla="*/ 234950 h 180"/>
                  <a:gd name="T40" fmla="*/ 161925 w 742"/>
                  <a:gd name="T41" fmla="*/ 231775 h 180"/>
                  <a:gd name="T42" fmla="*/ 168275 w 742"/>
                  <a:gd name="T43" fmla="*/ 228600 h 180"/>
                  <a:gd name="T44" fmla="*/ 168275 w 742"/>
                  <a:gd name="T45" fmla="*/ 228600 h 180"/>
                  <a:gd name="T46" fmla="*/ 168275 w 742"/>
                  <a:gd name="T47" fmla="*/ 228600 h 180"/>
                  <a:gd name="T48" fmla="*/ 190500 w 742"/>
                  <a:gd name="T49" fmla="*/ 241300 h 180"/>
                  <a:gd name="T50" fmla="*/ 190500 w 742"/>
                  <a:gd name="T51" fmla="*/ 241300 h 180"/>
                  <a:gd name="T52" fmla="*/ 234950 w 742"/>
                  <a:gd name="T53" fmla="*/ 257175 h 180"/>
                  <a:gd name="T54" fmla="*/ 330200 w 742"/>
                  <a:gd name="T55" fmla="*/ 285750 h 180"/>
                  <a:gd name="T56" fmla="*/ 330200 w 742"/>
                  <a:gd name="T57" fmla="*/ 285750 h 180"/>
                  <a:gd name="T58" fmla="*/ 349250 w 742"/>
                  <a:gd name="T59" fmla="*/ 276225 h 180"/>
                  <a:gd name="T60" fmla="*/ 349250 w 742"/>
                  <a:gd name="T61" fmla="*/ 276225 h 180"/>
                  <a:gd name="T62" fmla="*/ 180975 w 742"/>
                  <a:gd name="T63" fmla="*/ 228600 h 180"/>
                  <a:gd name="T64" fmla="*/ 180975 w 742"/>
                  <a:gd name="T65" fmla="*/ 228600 h 1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42"/>
                  <a:gd name="T100" fmla="*/ 0 h 180"/>
                  <a:gd name="T101" fmla="*/ 742 w 742"/>
                  <a:gd name="T102" fmla="*/ 180 h 1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42" h="180">
                    <a:moveTo>
                      <a:pt x="114" y="144"/>
                    </a:moveTo>
                    <a:lnTo>
                      <a:pt x="114" y="144"/>
                    </a:lnTo>
                    <a:lnTo>
                      <a:pt x="118" y="142"/>
                    </a:lnTo>
                    <a:lnTo>
                      <a:pt x="136" y="136"/>
                    </a:lnTo>
                    <a:lnTo>
                      <a:pt x="206" y="120"/>
                    </a:lnTo>
                    <a:lnTo>
                      <a:pt x="422" y="72"/>
                    </a:lnTo>
                    <a:lnTo>
                      <a:pt x="742" y="4"/>
                    </a:lnTo>
                    <a:lnTo>
                      <a:pt x="732" y="0"/>
                    </a:lnTo>
                    <a:lnTo>
                      <a:pt x="100" y="138"/>
                    </a:lnTo>
                    <a:lnTo>
                      <a:pt x="70" y="132"/>
                    </a:lnTo>
                    <a:lnTo>
                      <a:pt x="6" y="118"/>
                    </a:lnTo>
                    <a:lnTo>
                      <a:pt x="0" y="124"/>
                    </a:lnTo>
                    <a:lnTo>
                      <a:pt x="54" y="138"/>
                    </a:lnTo>
                    <a:lnTo>
                      <a:pt x="86" y="146"/>
                    </a:lnTo>
                    <a:lnTo>
                      <a:pt x="94" y="148"/>
                    </a:lnTo>
                    <a:lnTo>
                      <a:pt x="102" y="146"/>
                    </a:lnTo>
                    <a:lnTo>
                      <a:pt x="106" y="144"/>
                    </a:lnTo>
                    <a:lnTo>
                      <a:pt x="120" y="152"/>
                    </a:lnTo>
                    <a:lnTo>
                      <a:pt x="148" y="162"/>
                    </a:lnTo>
                    <a:lnTo>
                      <a:pt x="208" y="180"/>
                    </a:lnTo>
                    <a:lnTo>
                      <a:pt x="220" y="174"/>
                    </a:lnTo>
                    <a:lnTo>
                      <a:pt x="114" y="144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+mn-ea"/>
                </a:endParaRPr>
              </a:p>
            </p:txBody>
          </p:sp>
          <p:sp>
            <p:nvSpPr>
              <p:cNvPr id="78" name="Freeform 234"/>
              <p:cNvSpPr>
                <a:spLocks/>
              </p:cNvSpPr>
              <p:nvPr/>
            </p:nvSpPr>
            <p:spPr bwMode="auto">
              <a:xfrm>
                <a:off x="13225463" y="3541713"/>
                <a:ext cx="327025" cy="644525"/>
              </a:xfrm>
              <a:custGeom>
                <a:avLst/>
                <a:gdLst>
                  <a:gd name="T0" fmla="*/ 323850 w 206"/>
                  <a:gd name="T1" fmla="*/ 95250 h 406"/>
                  <a:gd name="T2" fmla="*/ 3175 w 206"/>
                  <a:gd name="T3" fmla="*/ 0 h 406"/>
                  <a:gd name="T4" fmla="*/ 3175 w 206"/>
                  <a:gd name="T5" fmla="*/ 0 h 406"/>
                  <a:gd name="T6" fmla="*/ 0 w 206"/>
                  <a:gd name="T7" fmla="*/ 257175 h 406"/>
                  <a:gd name="T8" fmla="*/ 0 w 206"/>
                  <a:gd name="T9" fmla="*/ 527050 h 406"/>
                  <a:gd name="T10" fmla="*/ 0 w 206"/>
                  <a:gd name="T11" fmla="*/ 527050 h 406"/>
                  <a:gd name="T12" fmla="*/ 15875 w 206"/>
                  <a:gd name="T13" fmla="*/ 533400 h 406"/>
                  <a:gd name="T14" fmla="*/ 50800 w 206"/>
                  <a:gd name="T15" fmla="*/ 549275 h 406"/>
                  <a:gd name="T16" fmla="*/ 165100 w 206"/>
                  <a:gd name="T17" fmla="*/ 590550 h 406"/>
                  <a:gd name="T18" fmla="*/ 327025 w 206"/>
                  <a:gd name="T19" fmla="*/ 644525 h 406"/>
                  <a:gd name="T20" fmla="*/ 323850 w 206"/>
                  <a:gd name="T21" fmla="*/ 95250 h 40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6"/>
                  <a:gd name="T34" fmla="*/ 0 h 406"/>
                  <a:gd name="T35" fmla="*/ 206 w 206"/>
                  <a:gd name="T36" fmla="*/ 406 h 40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6" h="406">
                    <a:moveTo>
                      <a:pt x="204" y="60"/>
                    </a:moveTo>
                    <a:lnTo>
                      <a:pt x="2" y="0"/>
                    </a:lnTo>
                    <a:lnTo>
                      <a:pt x="0" y="162"/>
                    </a:lnTo>
                    <a:lnTo>
                      <a:pt x="0" y="332"/>
                    </a:lnTo>
                    <a:lnTo>
                      <a:pt x="10" y="336"/>
                    </a:lnTo>
                    <a:lnTo>
                      <a:pt x="32" y="346"/>
                    </a:lnTo>
                    <a:lnTo>
                      <a:pt x="104" y="372"/>
                    </a:lnTo>
                    <a:lnTo>
                      <a:pt x="206" y="406"/>
                    </a:lnTo>
                    <a:lnTo>
                      <a:pt x="204" y="60"/>
                    </a:lnTo>
                    <a:close/>
                  </a:path>
                </a:pathLst>
              </a:custGeom>
              <a:solidFill>
                <a:srgbClr val="AF87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21" name="Gruppe 240"/>
          <p:cNvGrpSpPr>
            <a:grpSpLocks/>
          </p:cNvGrpSpPr>
          <p:nvPr/>
        </p:nvGrpSpPr>
        <p:grpSpPr bwMode="auto">
          <a:xfrm>
            <a:off x="3024457" y="3733799"/>
            <a:ext cx="429138" cy="407172"/>
            <a:chOff x="13047663" y="2554288"/>
            <a:chExt cx="1803400" cy="1711325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80" name="Freeform 227"/>
            <p:cNvSpPr>
              <a:spLocks/>
            </p:cNvSpPr>
            <p:nvPr/>
          </p:nvSpPr>
          <p:spPr bwMode="auto">
            <a:xfrm>
              <a:off x="13047663" y="2767013"/>
              <a:ext cx="781050" cy="1498600"/>
            </a:xfrm>
            <a:custGeom>
              <a:avLst/>
              <a:gdLst>
                <a:gd name="T0" fmla="*/ 50800 w 492"/>
                <a:gd name="T1" fmla="*/ 0 h 944"/>
                <a:gd name="T2" fmla="*/ 50800 w 492"/>
                <a:gd name="T3" fmla="*/ 0 h 944"/>
                <a:gd name="T4" fmla="*/ 41275 w 492"/>
                <a:gd name="T5" fmla="*/ 0 h 944"/>
                <a:gd name="T6" fmla="*/ 25400 w 492"/>
                <a:gd name="T7" fmla="*/ 3175 h 944"/>
                <a:gd name="T8" fmla="*/ 15875 w 492"/>
                <a:gd name="T9" fmla="*/ 6350 h 944"/>
                <a:gd name="T10" fmla="*/ 9525 w 492"/>
                <a:gd name="T11" fmla="*/ 12700 h 944"/>
                <a:gd name="T12" fmla="*/ 3175 w 492"/>
                <a:gd name="T13" fmla="*/ 22225 h 944"/>
                <a:gd name="T14" fmla="*/ 0 w 492"/>
                <a:gd name="T15" fmla="*/ 38100 h 944"/>
                <a:gd name="T16" fmla="*/ 0 w 492"/>
                <a:gd name="T17" fmla="*/ 38100 h 944"/>
                <a:gd name="T18" fmla="*/ 0 w 492"/>
                <a:gd name="T19" fmla="*/ 244475 h 944"/>
                <a:gd name="T20" fmla="*/ 3175 w 492"/>
                <a:gd name="T21" fmla="*/ 657225 h 944"/>
                <a:gd name="T22" fmla="*/ 3175 w 492"/>
                <a:gd name="T23" fmla="*/ 876300 h 944"/>
                <a:gd name="T24" fmla="*/ 6350 w 492"/>
                <a:gd name="T25" fmla="*/ 1063625 h 944"/>
                <a:gd name="T26" fmla="*/ 12700 w 492"/>
                <a:gd name="T27" fmla="*/ 1196975 h 944"/>
                <a:gd name="T28" fmla="*/ 15875 w 492"/>
                <a:gd name="T29" fmla="*/ 1235075 h 944"/>
                <a:gd name="T30" fmla="*/ 19050 w 492"/>
                <a:gd name="T31" fmla="*/ 1247775 h 944"/>
                <a:gd name="T32" fmla="*/ 19050 w 492"/>
                <a:gd name="T33" fmla="*/ 1247775 h 944"/>
                <a:gd name="T34" fmla="*/ 387350 w 492"/>
                <a:gd name="T35" fmla="*/ 1377950 h 944"/>
                <a:gd name="T36" fmla="*/ 635000 w 492"/>
                <a:gd name="T37" fmla="*/ 1463675 h 944"/>
                <a:gd name="T38" fmla="*/ 717550 w 492"/>
                <a:gd name="T39" fmla="*/ 1489075 h 944"/>
                <a:gd name="T40" fmla="*/ 752475 w 492"/>
                <a:gd name="T41" fmla="*/ 1498600 h 944"/>
                <a:gd name="T42" fmla="*/ 752475 w 492"/>
                <a:gd name="T43" fmla="*/ 1498600 h 944"/>
                <a:gd name="T44" fmla="*/ 752475 w 492"/>
                <a:gd name="T45" fmla="*/ 1485900 h 944"/>
                <a:gd name="T46" fmla="*/ 755650 w 492"/>
                <a:gd name="T47" fmla="*/ 1444625 h 944"/>
                <a:gd name="T48" fmla="*/ 755650 w 492"/>
                <a:gd name="T49" fmla="*/ 1298575 h 944"/>
                <a:gd name="T50" fmla="*/ 752475 w 492"/>
                <a:gd name="T51" fmla="*/ 860425 h 944"/>
                <a:gd name="T52" fmla="*/ 749300 w 492"/>
                <a:gd name="T53" fmla="*/ 422275 h 944"/>
                <a:gd name="T54" fmla="*/ 749300 w 492"/>
                <a:gd name="T55" fmla="*/ 279400 h 944"/>
                <a:gd name="T56" fmla="*/ 752475 w 492"/>
                <a:gd name="T57" fmla="*/ 222250 h 944"/>
                <a:gd name="T58" fmla="*/ 752475 w 492"/>
                <a:gd name="T59" fmla="*/ 222250 h 944"/>
                <a:gd name="T60" fmla="*/ 771525 w 492"/>
                <a:gd name="T61" fmla="*/ 206375 h 944"/>
                <a:gd name="T62" fmla="*/ 781050 w 492"/>
                <a:gd name="T63" fmla="*/ 193675 h 944"/>
                <a:gd name="T64" fmla="*/ 50800 w 492"/>
                <a:gd name="T65" fmla="*/ 0 h 9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2"/>
                <a:gd name="T100" fmla="*/ 0 h 944"/>
                <a:gd name="T101" fmla="*/ 492 w 492"/>
                <a:gd name="T102" fmla="*/ 944 h 9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2" h="944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10" y="4"/>
                  </a:lnTo>
                  <a:lnTo>
                    <a:pt x="6" y="8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0" y="154"/>
                  </a:lnTo>
                  <a:lnTo>
                    <a:pt x="2" y="414"/>
                  </a:lnTo>
                  <a:lnTo>
                    <a:pt x="2" y="552"/>
                  </a:lnTo>
                  <a:lnTo>
                    <a:pt x="4" y="670"/>
                  </a:lnTo>
                  <a:lnTo>
                    <a:pt x="8" y="754"/>
                  </a:lnTo>
                  <a:lnTo>
                    <a:pt x="10" y="778"/>
                  </a:lnTo>
                  <a:lnTo>
                    <a:pt x="12" y="786"/>
                  </a:lnTo>
                  <a:lnTo>
                    <a:pt x="244" y="868"/>
                  </a:lnTo>
                  <a:lnTo>
                    <a:pt x="400" y="922"/>
                  </a:lnTo>
                  <a:lnTo>
                    <a:pt x="452" y="938"/>
                  </a:lnTo>
                  <a:lnTo>
                    <a:pt x="474" y="944"/>
                  </a:lnTo>
                  <a:lnTo>
                    <a:pt x="474" y="936"/>
                  </a:lnTo>
                  <a:lnTo>
                    <a:pt x="476" y="910"/>
                  </a:lnTo>
                  <a:lnTo>
                    <a:pt x="476" y="818"/>
                  </a:lnTo>
                  <a:lnTo>
                    <a:pt x="474" y="542"/>
                  </a:lnTo>
                  <a:lnTo>
                    <a:pt x="472" y="266"/>
                  </a:lnTo>
                  <a:lnTo>
                    <a:pt x="472" y="176"/>
                  </a:lnTo>
                  <a:lnTo>
                    <a:pt x="474" y="140"/>
                  </a:lnTo>
                  <a:lnTo>
                    <a:pt x="486" y="130"/>
                  </a:lnTo>
                  <a:lnTo>
                    <a:pt x="492" y="12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BF9F6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ea typeface="+mn-ea"/>
              </a:endParaRPr>
            </a:p>
          </p:txBody>
        </p:sp>
        <p:sp>
          <p:nvSpPr>
            <p:cNvPr id="81" name="Freeform 228"/>
            <p:cNvSpPr>
              <a:spLocks/>
            </p:cNvSpPr>
            <p:nvPr/>
          </p:nvSpPr>
          <p:spPr bwMode="auto">
            <a:xfrm>
              <a:off x="13066713" y="2554288"/>
              <a:ext cx="1784350" cy="1711325"/>
            </a:xfrm>
            <a:custGeom>
              <a:avLst/>
              <a:gdLst>
                <a:gd name="T0" fmla="*/ 0 w 1124"/>
                <a:gd name="T1" fmla="*/ 222250 h 1078"/>
                <a:gd name="T2" fmla="*/ 0 w 1124"/>
                <a:gd name="T3" fmla="*/ 222250 h 1078"/>
                <a:gd name="T4" fmla="*/ 361950 w 1124"/>
                <a:gd name="T5" fmla="*/ 317500 h 1078"/>
                <a:gd name="T6" fmla="*/ 609600 w 1124"/>
                <a:gd name="T7" fmla="*/ 387350 h 1078"/>
                <a:gd name="T8" fmla="*/ 695325 w 1124"/>
                <a:gd name="T9" fmla="*/ 412750 h 1078"/>
                <a:gd name="T10" fmla="*/ 717550 w 1124"/>
                <a:gd name="T11" fmla="*/ 419100 h 1078"/>
                <a:gd name="T12" fmla="*/ 727075 w 1124"/>
                <a:gd name="T13" fmla="*/ 425450 h 1078"/>
                <a:gd name="T14" fmla="*/ 727075 w 1124"/>
                <a:gd name="T15" fmla="*/ 425450 h 1078"/>
                <a:gd name="T16" fmla="*/ 730250 w 1124"/>
                <a:gd name="T17" fmla="*/ 485775 h 1078"/>
                <a:gd name="T18" fmla="*/ 730250 w 1124"/>
                <a:gd name="T19" fmla="*/ 631825 h 1078"/>
                <a:gd name="T20" fmla="*/ 730250 w 1124"/>
                <a:gd name="T21" fmla="*/ 1073150 h 1078"/>
                <a:gd name="T22" fmla="*/ 727075 w 1124"/>
                <a:gd name="T23" fmla="*/ 1511300 h 1078"/>
                <a:gd name="T24" fmla="*/ 727075 w 1124"/>
                <a:gd name="T25" fmla="*/ 1657350 h 1078"/>
                <a:gd name="T26" fmla="*/ 730250 w 1124"/>
                <a:gd name="T27" fmla="*/ 1711325 h 1078"/>
                <a:gd name="T28" fmla="*/ 730250 w 1124"/>
                <a:gd name="T29" fmla="*/ 1711325 h 1078"/>
                <a:gd name="T30" fmla="*/ 777875 w 1124"/>
                <a:gd name="T31" fmla="*/ 1701800 h 1078"/>
                <a:gd name="T32" fmla="*/ 895350 w 1124"/>
                <a:gd name="T33" fmla="*/ 1666875 h 1078"/>
                <a:gd name="T34" fmla="*/ 1247775 w 1124"/>
                <a:gd name="T35" fmla="*/ 1565275 h 1078"/>
                <a:gd name="T36" fmla="*/ 1600200 w 1124"/>
                <a:gd name="T37" fmla="*/ 1457325 h 1078"/>
                <a:gd name="T38" fmla="*/ 1714500 w 1124"/>
                <a:gd name="T39" fmla="*/ 1419225 h 1078"/>
                <a:gd name="T40" fmla="*/ 1762125 w 1124"/>
                <a:gd name="T41" fmla="*/ 1403350 h 1078"/>
                <a:gd name="T42" fmla="*/ 1762125 w 1124"/>
                <a:gd name="T43" fmla="*/ 1403350 h 1078"/>
                <a:gd name="T44" fmla="*/ 1765300 w 1124"/>
                <a:gd name="T45" fmla="*/ 1349375 h 1078"/>
                <a:gd name="T46" fmla="*/ 1768475 w 1124"/>
                <a:gd name="T47" fmla="*/ 1209675 h 1078"/>
                <a:gd name="T48" fmla="*/ 1778000 w 1124"/>
                <a:gd name="T49" fmla="*/ 790575 h 1078"/>
                <a:gd name="T50" fmla="*/ 1784350 w 1124"/>
                <a:gd name="T51" fmla="*/ 374650 h 1078"/>
                <a:gd name="T52" fmla="*/ 1784350 w 1124"/>
                <a:gd name="T53" fmla="*/ 234950 h 1078"/>
                <a:gd name="T54" fmla="*/ 1781175 w 1124"/>
                <a:gd name="T55" fmla="*/ 196850 h 1078"/>
                <a:gd name="T56" fmla="*/ 1781175 w 1124"/>
                <a:gd name="T57" fmla="*/ 180975 h 1078"/>
                <a:gd name="T58" fmla="*/ 1781175 w 1124"/>
                <a:gd name="T59" fmla="*/ 180975 h 1078"/>
                <a:gd name="T60" fmla="*/ 1657350 w 1124"/>
                <a:gd name="T61" fmla="*/ 149225 h 1078"/>
                <a:gd name="T62" fmla="*/ 1403350 w 1124"/>
                <a:gd name="T63" fmla="*/ 85725 h 1078"/>
                <a:gd name="T64" fmla="*/ 1152525 w 1124"/>
                <a:gd name="T65" fmla="*/ 25400 h 1078"/>
                <a:gd name="T66" fmla="*/ 1035050 w 1124"/>
                <a:gd name="T67" fmla="*/ 0 h 1078"/>
                <a:gd name="T68" fmla="*/ 1035050 w 1124"/>
                <a:gd name="T69" fmla="*/ 0 h 1078"/>
                <a:gd name="T70" fmla="*/ 508000 w 1124"/>
                <a:gd name="T71" fmla="*/ 104775 h 1078"/>
                <a:gd name="T72" fmla="*/ 317500 w 1124"/>
                <a:gd name="T73" fmla="*/ 142875 h 1078"/>
                <a:gd name="T74" fmla="*/ 152400 w 1124"/>
                <a:gd name="T75" fmla="*/ 180975 h 1078"/>
                <a:gd name="T76" fmla="*/ 38100 w 1124"/>
                <a:gd name="T77" fmla="*/ 206375 h 1078"/>
                <a:gd name="T78" fmla="*/ 9525 w 1124"/>
                <a:gd name="T79" fmla="*/ 215900 h 1078"/>
                <a:gd name="T80" fmla="*/ 3175 w 1124"/>
                <a:gd name="T81" fmla="*/ 222250 h 1078"/>
                <a:gd name="T82" fmla="*/ 0 w 1124"/>
                <a:gd name="T83" fmla="*/ 222250 h 1078"/>
                <a:gd name="T84" fmla="*/ 0 w 1124"/>
                <a:gd name="T85" fmla="*/ 222250 h 107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24"/>
                <a:gd name="T130" fmla="*/ 0 h 1078"/>
                <a:gd name="T131" fmla="*/ 1124 w 1124"/>
                <a:gd name="T132" fmla="*/ 1078 h 107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24" h="1078">
                  <a:moveTo>
                    <a:pt x="0" y="140"/>
                  </a:moveTo>
                  <a:lnTo>
                    <a:pt x="0" y="140"/>
                  </a:lnTo>
                  <a:lnTo>
                    <a:pt x="228" y="200"/>
                  </a:lnTo>
                  <a:lnTo>
                    <a:pt x="384" y="244"/>
                  </a:lnTo>
                  <a:lnTo>
                    <a:pt x="438" y="260"/>
                  </a:lnTo>
                  <a:lnTo>
                    <a:pt x="452" y="264"/>
                  </a:lnTo>
                  <a:lnTo>
                    <a:pt x="458" y="268"/>
                  </a:lnTo>
                  <a:lnTo>
                    <a:pt x="460" y="306"/>
                  </a:lnTo>
                  <a:lnTo>
                    <a:pt x="460" y="398"/>
                  </a:lnTo>
                  <a:lnTo>
                    <a:pt x="460" y="676"/>
                  </a:lnTo>
                  <a:lnTo>
                    <a:pt x="458" y="952"/>
                  </a:lnTo>
                  <a:lnTo>
                    <a:pt x="458" y="1044"/>
                  </a:lnTo>
                  <a:lnTo>
                    <a:pt x="460" y="1078"/>
                  </a:lnTo>
                  <a:lnTo>
                    <a:pt x="490" y="1072"/>
                  </a:lnTo>
                  <a:lnTo>
                    <a:pt x="564" y="1050"/>
                  </a:lnTo>
                  <a:lnTo>
                    <a:pt x="786" y="986"/>
                  </a:lnTo>
                  <a:lnTo>
                    <a:pt x="1008" y="918"/>
                  </a:lnTo>
                  <a:lnTo>
                    <a:pt x="1080" y="894"/>
                  </a:lnTo>
                  <a:lnTo>
                    <a:pt x="1110" y="884"/>
                  </a:lnTo>
                  <a:lnTo>
                    <a:pt x="1112" y="850"/>
                  </a:lnTo>
                  <a:lnTo>
                    <a:pt x="1114" y="762"/>
                  </a:lnTo>
                  <a:lnTo>
                    <a:pt x="1120" y="498"/>
                  </a:lnTo>
                  <a:lnTo>
                    <a:pt x="1124" y="236"/>
                  </a:lnTo>
                  <a:lnTo>
                    <a:pt x="1124" y="148"/>
                  </a:lnTo>
                  <a:lnTo>
                    <a:pt x="1122" y="124"/>
                  </a:lnTo>
                  <a:lnTo>
                    <a:pt x="1122" y="114"/>
                  </a:lnTo>
                  <a:lnTo>
                    <a:pt x="1044" y="94"/>
                  </a:lnTo>
                  <a:lnTo>
                    <a:pt x="884" y="54"/>
                  </a:lnTo>
                  <a:lnTo>
                    <a:pt x="726" y="16"/>
                  </a:lnTo>
                  <a:lnTo>
                    <a:pt x="652" y="0"/>
                  </a:lnTo>
                  <a:lnTo>
                    <a:pt x="320" y="66"/>
                  </a:lnTo>
                  <a:lnTo>
                    <a:pt x="200" y="90"/>
                  </a:lnTo>
                  <a:lnTo>
                    <a:pt x="96" y="114"/>
                  </a:lnTo>
                  <a:lnTo>
                    <a:pt x="24" y="130"/>
                  </a:lnTo>
                  <a:lnTo>
                    <a:pt x="6" y="136"/>
                  </a:lnTo>
                  <a:lnTo>
                    <a:pt x="2" y="140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CBB4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ea typeface="+mn-ea"/>
              </a:endParaRPr>
            </a:p>
          </p:txBody>
        </p:sp>
        <p:sp>
          <p:nvSpPr>
            <p:cNvPr id="82" name="Freeform 229"/>
            <p:cNvSpPr>
              <a:spLocks/>
            </p:cNvSpPr>
            <p:nvPr/>
          </p:nvSpPr>
          <p:spPr bwMode="auto">
            <a:xfrm>
              <a:off x="13603288" y="2906713"/>
              <a:ext cx="212725" cy="82550"/>
            </a:xfrm>
            <a:custGeom>
              <a:avLst/>
              <a:gdLst>
                <a:gd name="T0" fmla="*/ 19050 w 134"/>
                <a:gd name="T1" fmla="*/ 0 h 52"/>
                <a:gd name="T2" fmla="*/ 19050 w 134"/>
                <a:gd name="T3" fmla="*/ 0 h 52"/>
                <a:gd name="T4" fmla="*/ 0 w 134"/>
                <a:gd name="T5" fmla="*/ 9525 h 52"/>
                <a:gd name="T6" fmla="*/ 0 w 134"/>
                <a:gd name="T7" fmla="*/ 9525 h 52"/>
                <a:gd name="T8" fmla="*/ 120650 w 134"/>
                <a:gd name="T9" fmla="*/ 47625 h 52"/>
                <a:gd name="T10" fmla="*/ 187325 w 134"/>
                <a:gd name="T11" fmla="*/ 63500 h 52"/>
                <a:gd name="T12" fmla="*/ 187325 w 134"/>
                <a:gd name="T13" fmla="*/ 63500 h 52"/>
                <a:gd name="T14" fmla="*/ 196850 w 134"/>
                <a:gd name="T15" fmla="*/ 66675 h 52"/>
                <a:gd name="T16" fmla="*/ 200025 w 134"/>
                <a:gd name="T17" fmla="*/ 73025 h 52"/>
                <a:gd name="T18" fmla="*/ 196850 w 134"/>
                <a:gd name="T19" fmla="*/ 82550 h 52"/>
                <a:gd name="T20" fmla="*/ 196850 w 134"/>
                <a:gd name="T21" fmla="*/ 82550 h 52"/>
                <a:gd name="T22" fmla="*/ 206375 w 134"/>
                <a:gd name="T23" fmla="*/ 79375 h 52"/>
                <a:gd name="T24" fmla="*/ 212725 w 134"/>
                <a:gd name="T25" fmla="*/ 73025 h 52"/>
                <a:gd name="T26" fmla="*/ 212725 w 134"/>
                <a:gd name="T27" fmla="*/ 66675 h 52"/>
                <a:gd name="T28" fmla="*/ 212725 w 134"/>
                <a:gd name="T29" fmla="*/ 66675 h 52"/>
                <a:gd name="T30" fmla="*/ 196850 w 134"/>
                <a:gd name="T31" fmla="*/ 57150 h 52"/>
                <a:gd name="T32" fmla="*/ 152400 w 134"/>
                <a:gd name="T33" fmla="*/ 41275 h 52"/>
                <a:gd name="T34" fmla="*/ 19050 w 134"/>
                <a:gd name="T35" fmla="*/ 0 h 52"/>
                <a:gd name="T36" fmla="*/ 19050 w 134"/>
                <a:gd name="T37" fmla="*/ 0 h 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4"/>
                <a:gd name="T58" fmla="*/ 0 h 52"/>
                <a:gd name="T59" fmla="*/ 134 w 134"/>
                <a:gd name="T60" fmla="*/ 52 h 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4" h="52">
                  <a:moveTo>
                    <a:pt x="12" y="0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76" y="30"/>
                  </a:lnTo>
                  <a:lnTo>
                    <a:pt x="118" y="40"/>
                  </a:lnTo>
                  <a:lnTo>
                    <a:pt x="124" y="42"/>
                  </a:lnTo>
                  <a:lnTo>
                    <a:pt x="126" y="46"/>
                  </a:lnTo>
                  <a:lnTo>
                    <a:pt x="124" y="52"/>
                  </a:lnTo>
                  <a:lnTo>
                    <a:pt x="130" y="50"/>
                  </a:lnTo>
                  <a:lnTo>
                    <a:pt x="134" y="46"/>
                  </a:lnTo>
                  <a:lnTo>
                    <a:pt x="134" y="42"/>
                  </a:lnTo>
                  <a:lnTo>
                    <a:pt x="124" y="36"/>
                  </a:lnTo>
                  <a:lnTo>
                    <a:pt x="96" y="2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AF87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ea typeface="+mn-ea"/>
              </a:endParaRPr>
            </a:p>
          </p:txBody>
        </p:sp>
        <p:sp>
          <p:nvSpPr>
            <p:cNvPr id="83" name="Freeform 230"/>
            <p:cNvSpPr>
              <a:spLocks/>
            </p:cNvSpPr>
            <p:nvPr/>
          </p:nvSpPr>
          <p:spPr bwMode="auto">
            <a:xfrm>
              <a:off x="13054013" y="2767013"/>
              <a:ext cx="228600" cy="60325"/>
            </a:xfrm>
            <a:custGeom>
              <a:avLst/>
              <a:gdLst>
                <a:gd name="T0" fmla="*/ 228600 w 144"/>
                <a:gd name="T1" fmla="*/ 50800 h 38"/>
                <a:gd name="T2" fmla="*/ 228600 w 144"/>
                <a:gd name="T3" fmla="*/ 50800 h 38"/>
                <a:gd name="T4" fmla="*/ 34925 w 144"/>
                <a:gd name="T5" fmla="*/ 0 h 38"/>
                <a:gd name="T6" fmla="*/ 34925 w 144"/>
                <a:gd name="T7" fmla="*/ 0 h 38"/>
                <a:gd name="T8" fmla="*/ 25400 w 144"/>
                <a:gd name="T9" fmla="*/ 0 h 38"/>
                <a:gd name="T10" fmla="*/ 19050 w 144"/>
                <a:gd name="T11" fmla="*/ 3175 h 38"/>
                <a:gd name="T12" fmla="*/ 6350 w 144"/>
                <a:gd name="T13" fmla="*/ 9525 h 38"/>
                <a:gd name="T14" fmla="*/ 0 w 144"/>
                <a:gd name="T15" fmla="*/ 19050 h 38"/>
                <a:gd name="T16" fmla="*/ 0 w 144"/>
                <a:gd name="T17" fmla="*/ 22225 h 38"/>
                <a:gd name="T18" fmla="*/ 15875 w 144"/>
                <a:gd name="T19" fmla="*/ 9525 h 38"/>
                <a:gd name="T20" fmla="*/ 15875 w 144"/>
                <a:gd name="T21" fmla="*/ 9525 h 38"/>
                <a:gd name="T22" fmla="*/ 25400 w 144"/>
                <a:gd name="T23" fmla="*/ 9525 h 38"/>
                <a:gd name="T24" fmla="*/ 38100 w 144"/>
                <a:gd name="T25" fmla="*/ 12700 h 38"/>
                <a:gd name="T26" fmla="*/ 107950 w 144"/>
                <a:gd name="T27" fmla="*/ 31750 h 38"/>
                <a:gd name="T28" fmla="*/ 107950 w 144"/>
                <a:gd name="T29" fmla="*/ 31750 h 38"/>
                <a:gd name="T30" fmla="*/ 219075 w 144"/>
                <a:gd name="T31" fmla="*/ 60325 h 38"/>
                <a:gd name="T32" fmla="*/ 219075 w 144"/>
                <a:gd name="T33" fmla="*/ 60325 h 38"/>
                <a:gd name="T34" fmla="*/ 228600 w 144"/>
                <a:gd name="T35" fmla="*/ 50800 h 38"/>
                <a:gd name="T36" fmla="*/ 228600 w 144"/>
                <a:gd name="T37" fmla="*/ 50800 h 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4"/>
                <a:gd name="T58" fmla="*/ 0 h 38"/>
                <a:gd name="T59" fmla="*/ 144 w 144"/>
                <a:gd name="T60" fmla="*/ 38 h 3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4" h="38">
                  <a:moveTo>
                    <a:pt x="144" y="32"/>
                  </a:moveTo>
                  <a:lnTo>
                    <a:pt x="144" y="3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4" y="6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0" y="6"/>
                  </a:lnTo>
                  <a:lnTo>
                    <a:pt x="16" y="6"/>
                  </a:lnTo>
                  <a:lnTo>
                    <a:pt x="24" y="8"/>
                  </a:lnTo>
                  <a:lnTo>
                    <a:pt x="68" y="20"/>
                  </a:lnTo>
                  <a:lnTo>
                    <a:pt x="138" y="38"/>
                  </a:lnTo>
                  <a:lnTo>
                    <a:pt x="144" y="32"/>
                  </a:lnTo>
                  <a:close/>
                </a:path>
              </a:pathLst>
            </a:custGeom>
            <a:solidFill>
              <a:srgbClr val="AF87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ea typeface="+mn-ea"/>
              </a:endParaRPr>
            </a:p>
          </p:txBody>
        </p:sp>
        <p:sp>
          <p:nvSpPr>
            <p:cNvPr id="84" name="Freeform 231"/>
            <p:cNvSpPr>
              <a:spLocks/>
            </p:cNvSpPr>
            <p:nvPr/>
          </p:nvSpPr>
          <p:spPr bwMode="auto">
            <a:xfrm>
              <a:off x="13282613" y="2595563"/>
              <a:ext cx="1352550" cy="311150"/>
            </a:xfrm>
            <a:custGeom>
              <a:avLst/>
              <a:gdLst>
                <a:gd name="T0" fmla="*/ 149225 w 852"/>
                <a:gd name="T1" fmla="*/ 254000 h 196"/>
                <a:gd name="T2" fmla="*/ 149225 w 852"/>
                <a:gd name="T3" fmla="*/ 254000 h 196"/>
                <a:gd name="T4" fmla="*/ 1133475 w 852"/>
                <a:gd name="T5" fmla="*/ 41275 h 196"/>
                <a:gd name="T6" fmla="*/ 1152525 w 852"/>
                <a:gd name="T7" fmla="*/ 44450 h 196"/>
                <a:gd name="T8" fmla="*/ 1152525 w 852"/>
                <a:gd name="T9" fmla="*/ 44450 h 196"/>
                <a:gd name="T10" fmla="*/ 654050 w 852"/>
                <a:gd name="T11" fmla="*/ 152400 h 196"/>
                <a:gd name="T12" fmla="*/ 314325 w 852"/>
                <a:gd name="T13" fmla="*/ 225425 h 196"/>
                <a:gd name="T14" fmla="*/ 206375 w 852"/>
                <a:gd name="T15" fmla="*/ 250825 h 196"/>
                <a:gd name="T16" fmla="*/ 177800 w 852"/>
                <a:gd name="T17" fmla="*/ 260350 h 196"/>
                <a:gd name="T18" fmla="*/ 171450 w 852"/>
                <a:gd name="T19" fmla="*/ 263525 h 196"/>
                <a:gd name="T20" fmla="*/ 171450 w 852"/>
                <a:gd name="T21" fmla="*/ 263525 h 196"/>
                <a:gd name="T22" fmla="*/ 339725 w 852"/>
                <a:gd name="T23" fmla="*/ 311150 h 196"/>
                <a:gd name="T24" fmla="*/ 342900 w 852"/>
                <a:gd name="T25" fmla="*/ 311150 h 196"/>
                <a:gd name="T26" fmla="*/ 342900 w 852"/>
                <a:gd name="T27" fmla="*/ 311150 h 196"/>
                <a:gd name="T28" fmla="*/ 850900 w 852"/>
                <a:gd name="T29" fmla="*/ 196850 h 196"/>
                <a:gd name="T30" fmla="*/ 1352550 w 852"/>
                <a:gd name="T31" fmla="*/ 82550 h 196"/>
                <a:gd name="T32" fmla="*/ 1012825 w 852"/>
                <a:gd name="T33" fmla="*/ 0 h 196"/>
                <a:gd name="T34" fmla="*/ 1012825 w 852"/>
                <a:gd name="T35" fmla="*/ 0 h 196"/>
                <a:gd name="T36" fmla="*/ 514350 w 852"/>
                <a:gd name="T37" fmla="*/ 104775 h 196"/>
                <a:gd name="T38" fmla="*/ 168275 w 852"/>
                <a:gd name="T39" fmla="*/ 177800 h 196"/>
                <a:gd name="T40" fmla="*/ 53975 w 852"/>
                <a:gd name="T41" fmla="*/ 203200 h 196"/>
                <a:gd name="T42" fmla="*/ 6350 w 852"/>
                <a:gd name="T43" fmla="*/ 215900 h 196"/>
                <a:gd name="T44" fmla="*/ 6350 w 852"/>
                <a:gd name="T45" fmla="*/ 215900 h 196"/>
                <a:gd name="T46" fmla="*/ 0 w 852"/>
                <a:gd name="T47" fmla="*/ 222250 h 196"/>
                <a:gd name="T48" fmla="*/ 0 w 852"/>
                <a:gd name="T49" fmla="*/ 222250 h 196"/>
                <a:gd name="T50" fmla="*/ 101600 w 852"/>
                <a:gd name="T51" fmla="*/ 244475 h 196"/>
                <a:gd name="T52" fmla="*/ 149225 w 852"/>
                <a:gd name="T53" fmla="*/ 254000 h 196"/>
                <a:gd name="T54" fmla="*/ 149225 w 852"/>
                <a:gd name="T55" fmla="*/ 254000 h 1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52"/>
                <a:gd name="T85" fmla="*/ 0 h 196"/>
                <a:gd name="T86" fmla="*/ 852 w 852"/>
                <a:gd name="T87" fmla="*/ 196 h 19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52" h="196">
                  <a:moveTo>
                    <a:pt x="94" y="160"/>
                  </a:moveTo>
                  <a:lnTo>
                    <a:pt x="94" y="160"/>
                  </a:lnTo>
                  <a:lnTo>
                    <a:pt x="714" y="26"/>
                  </a:lnTo>
                  <a:lnTo>
                    <a:pt x="726" y="28"/>
                  </a:lnTo>
                  <a:lnTo>
                    <a:pt x="412" y="96"/>
                  </a:lnTo>
                  <a:lnTo>
                    <a:pt x="198" y="142"/>
                  </a:lnTo>
                  <a:lnTo>
                    <a:pt x="130" y="158"/>
                  </a:lnTo>
                  <a:lnTo>
                    <a:pt x="112" y="164"/>
                  </a:lnTo>
                  <a:lnTo>
                    <a:pt x="108" y="166"/>
                  </a:lnTo>
                  <a:lnTo>
                    <a:pt x="214" y="196"/>
                  </a:lnTo>
                  <a:lnTo>
                    <a:pt x="216" y="196"/>
                  </a:lnTo>
                  <a:lnTo>
                    <a:pt x="536" y="124"/>
                  </a:lnTo>
                  <a:lnTo>
                    <a:pt x="852" y="52"/>
                  </a:lnTo>
                  <a:lnTo>
                    <a:pt x="638" y="0"/>
                  </a:lnTo>
                  <a:lnTo>
                    <a:pt x="324" y="66"/>
                  </a:lnTo>
                  <a:lnTo>
                    <a:pt x="106" y="112"/>
                  </a:lnTo>
                  <a:lnTo>
                    <a:pt x="34" y="128"/>
                  </a:lnTo>
                  <a:lnTo>
                    <a:pt x="4" y="136"/>
                  </a:lnTo>
                  <a:lnTo>
                    <a:pt x="0" y="140"/>
                  </a:lnTo>
                  <a:lnTo>
                    <a:pt x="64" y="154"/>
                  </a:lnTo>
                  <a:lnTo>
                    <a:pt x="94" y="160"/>
                  </a:lnTo>
                  <a:close/>
                </a:path>
              </a:pathLst>
            </a:custGeom>
            <a:solidFill>
              <a:srgbClr val="AF87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ea typeface="+mn-ea"/>
              </a:endParaRPr>
            </a:p>
          </p:txBody>
        </p:sp>
        <p:sp>
          <p:nvSpPr>
            <p:cNvPr id="85" name="Freeform 232"/>
            <p:cNvSpPr>
              <a:spLocks/>
            </p:cNvSpPr>
            <p:nvPr/>
          </p:nvSpPr>
          <p:spPr bwMode="auto">
            <a:xfrm>
              <a:off x="13254038" y="2827338"/>
              <a:ext cx="349250" cy="473075"/>
            </a:xfrm>
            <a:custGeom>
              <a:avLst/>
              <a:gdLst>
                <a:gd name="T0" fmla="*/ 187325 w 220"/>
                <a:gd name="T1" fmla="*/ 31750 h 298"/>
                <a:gd name="T2" fmla="*/ 187325 w 220"/>
                <a:gd name="T3" fmla="*/ 31750 h 298"/>
                <a:gd name="T4" fmla="*/ 187325 w 220"/>
                <a:gd name="T5" fmla="*/ 31750 h 298"/>
                <a:gd name="T6" fmla="*/ 180975 w 220"/>
                <a:gd name="T7" fmla="*/ 34925 h 298"/>
                <a:gd name="T8" fmla="*/ 168275 w 220"/>
                <a:gd name="T9" fmla="*/ 38100 h 298"/>
                <a:gd name="T10" fmla="*/ 155575 w 220"/>
                <a:gd name="T11" fmla="*/ 34925 h 298"/>
                <a:gd name="T12" fmla="*/ 155575 w 220"/>
                <a:gd name="T13" fmla="*/ 34925 h 298"/>
                <a:gd name="T14" fmla="*/ 104775 w 220"/>
                <a:gd name="T15" fmla="*/ 22225 h 298"/>
                <a:gd name="T16" fmla="*/ 19050 w 220"/>
                <a:gd name="T17" fmla="*/ 0 h 298"/>
                <a:gd name="T18" fmla="*/ 19050 w 220"/>
                <a:gd name="T19" fmla="*/ 0 h 298"/>
                <a:gd name="T20" fmla="*/ 9525 w 220"/>
                <a:gd name="T21" fmla="*/ 12700 h 298"/>
                <a:gd name="T22" fmla="*/ 6350 w 220"/>
                <a:gd name="T23" fmla="*/ 19050 h 298"/>
                <a:gd name="T24" fmla="*/ 6350 w 220"/>
                <a:gd name="T25" fmla="*/ 25400 h 298"/>
                <a:gd name="T26" fmla="*/ 6350 w 220"/>
                <a:gd name="T27" fmla="*/ 25400 h 298"/>
                <a:gd name="T28" fmla="*/ 0 w 220"/>
                <a:gd name="T29" fmla="*/ 371475 h 298"/>
                <a:gd name="T30" fmla="*/ 330200 w 220"/>
                <a:gd name="T31" fmla="*/ 473075 h 298"/>
                <a:gd name="T32" fmla="*/ 330200 w 220"/>
                <a:gd name="T33" fmla="*/ 473075 h 298"/>
                <a:gd name="T34" fmla="*/ 330200 w 220"/>
                <a:gd name="T35" fmla="*/ 292100 h 298"/>
                <a:gd name="T36" fmla="*/ 333375 w 220"/>
                <a:gd name="T37" fmla="*/ 165100 h 298"/>
                <a:gd name="T38" fmla="*/ 333375 w 220"/>
                <a:gd name="T39" fmla="*/ 120650 h 298"/>
                <a:gd name="T40" fmla="*/ 336550 w 220"/>
                <a:gd name="T41" fmla="*/ 101600 h 298"/>
                <a:gd name="T42" fmla="*/ 336550 w 220"/>
                <a:gd name="T43" fmla="*/ 101600 h 298"/>
                <a:gd name="T44" fmla="*/ 349250 w 220"/>
                <a:gd name="T45" fmla="*/ 88900 h 298"/>
                <a:gd name="T46" fmla="*/ 349250 w 220"/>
                <a:gd name="T47" fmla="*/ 88900 h 298"/>
                <a:gd name="T48" fmla="*/ 254000 w 220"/>
                <a:gd name="T49" fmla="*/ 60325 h 298"/>
                <a:gd name="T50" fmla="*/ 209550 w 220"/>
                <a:gd name="T51" fmla="*/ 44450 h 298"/>
                <a:gd name="T52" fmla="*/ 209550 w 220"/>
                <a:gd name="T53" fmla="*/ 44450 h 298"/>
                <a:gd name="T54" fmla="*/ 187325 w 220"/>
                <a:gd name="T55" fmla="*/ 31750 h 298"/>
                <a:gd name="T56" fmla="*/ 187325 w 220"/>
                <a:gd name="T57" fmla="*/ 31750 h 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0"/>
                <a:gd name="T88" fmla="*/ 0 h 298"/>
                <a:gd name="T89" fmla="*/ 220 w 220"/>
                <a:gd name="T90" fmla="*/ 298 h 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0" h="298">
                  <a:moveTo>
                    <a:pt x="118" y="20"/>
                  </a:moveTo>
                  <a:lnTo>
                    <a:pt x="118" y="20"/>
                  </a:lnTo>
                  <a:lnTo>
                    <a:pt x="114" y="22"/>
                  </a:lnTo>
                  <a:lnTo>
                    <a:pt x="106" y="24"/>
                  </a:lnTo>
                  <a:lnTo>
                    <a:pt x="98" y="22"/>
                  </a:lnTo>
                  <a:lnTo>
                    <a:pt x="66" y="14"/>
                  </a:lnTo>
                  <a:lnTo>
                    <a:pt x="12" y="0"/>
                  </a:lnTo>
                  <a:lnTo>
                    <a:pt x="6" y="8"/>
                  </a:lnTo>
                  <a:lnTo>
                    <a:pt x="4" y="12"/>
                  </a:lnTo>
                  <a:lnTo>
                    <a:pt x="4" y="16"/>
                  </a:lnTo>
                  <a:lnTo>
                    <a:pt x="0" y="234"/>
                  </a:lnTo>
                  <a:lnTo>
                    <a:pt x="208" y="298"/>
                  </a:lnTo>
                  <a:lnTo>
                    <a:pt x="208" y="184"/>
                  </a:lnTo>
                  <a:lnTo>
                    <a:pt x="210" y="104"/>
                  </a:lnTo>
                  <a:lnTo>
                    <a:pt x="210" y="76"/>
                  </a:lnTo>
                  <a:lnTo>
                    <a:pt x="212" y="64"/>
                  </a:lnTo>
                  <a:lnTo>
                    <a:pt x="220" y="56"/>
                  </a:lnTo>
                  <a:lnTo>
                    <a:pt x="160" y="38"/>
                  </a:lnTo>
                  <a:lnTo>
                    <a:pt x="132" y="28"/>
                  </a:lnTo>
                  <a:lnTo>
                    <a:pt x="118" y="20"/>
                  </a:lnTo>
                  <a:close/>
                </a:path>
              </a:pathLst>
            </a:custGeom>
            <a:solidFill>
              <a:srgbClr val="AF87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ea typeface="+mn-ea"/>
              </a:endParaRPr>
            </a:p>
          </p:txBody>
        </p:sp>
        <p:sp>
          <p:nvSpPr>
            <p:cNvPr id="86" name="Freeform 233"/>
            <p:cNvSpPr>
              <a:spLocks/>
            </p:cNvSpPr>
            <p:nvPr/>
          </p:nvSpPr>
          <p:spPr bwMode="auto">
            <a:xfrm>
              <a:off x="13273088" y="2630488"/>
              <a:ext cx="1177925" cy="285750"/>
            </a:xfrm>
            <a:custGeom>
              <a:avLst/>
              <a:gdLst>
                <a:gd name="T0" fmla="*/ 180975 w 742"/>
                <a:gd name="T1" fmla="*/ 228600 h 180"/>
                <a:gd name="T2" fmla="*/ 180975 w 742"/>
                <a:gd name="T3" fmla="*/ 228600 h 180"/>
                <a:gd name="T4" fmla="*/ 187325 w 742"/>
                <a:gd name="T5" fmla="*/ 225425 h 180"/>
                <a:gd name="T6" fmla="*/ 215900 w 742"/>
                <a:gd name="T7" fmla="*/ 215900 h 180"/>
                <a:gd name="T8" fmla="*/ 327025 w 742"/>
                <a:gd name="T9" fmla="*/ 190500 h 180"/>
                <a:gd name="T10" fmla="*/ 669925 w 742"/>
                <a:gd name="T11" fmla="*/ 114300 h 180"/>
                <a:gd name="T12" fmla="*/ 1177925 w 742"/>
                <a:gd name="T13" fmla="*/ 6350 h 180"/>
                <a:gd name="T14" fmla="*/ 1162050 w 742"/>
                <a:gd name="T15" fmla="*/ 0 h 180"/>
                <a:gd name="T16" fmla="*/ 1162050 w 742"/>
                <a:gd name="T17" fmla="*/ 0 h 180"/>
                <a:gd name="T18" fmla="*/ 158750 w 742"/>
                <a:gd name="T19" fmla="*/ 219075 h 180"/>
                <a:gd name="T20" fmla="*/ 158750 w 742"/>
                <a:gd name="T21" fmla="*/ 219075 h 180"/>
                <a:gd name="T22" fmla="*/ 111125 w 742"/>
                <a:gd name="T23" fmla="*/ 209550 h 180"/>
                <a:gd name="T24" fmla="*/ 9525 w 742"/>
                <a:gd name="T25" fmla="*/ 187325 h 180"/>
                <a:gd name="T26" fmla="*/ 9525 w 742"/>
                <a:gd name="T27" fmla="*/ 187325 h 180"/>
                <a:gd name="T28" fmla="*/ 0 w 742"/>
                <a:gd name="T29" fmla="*/ 196850 h 180"/>
                <a:gd name="T30" fmla="*/ 0 w 742"/>
                <a:gd name="T31" fmla="*/ 196850 h 180"/>
                <a:gd name="T32" fmla="*/ 85725 w 742"/>
                <a:gd name="T33" fmla="*/ 219075 h 180"/>
                <a:gd name="T34" fmla="*/ 136525 w 742"/>
                <a:gd name="T35" fmla="*/ 231775 h 180"/>
                <a:gd name="T36" fmla="*/ 136525 w 742"/>
                <a:gd name="T37" fmla="*/ 231775 h 180"/>
                <a:gd name="T38" fmla="*/ 149225 w 742"/>
                <a:gd name="T39" fmla="*/ 234950 h 180"/>
                <a:gd name="T40" fmla="*/ 161925 w 742"/>
                <a:gd name="T41" fmla="*/ 231775 h 180"/>
                <a:gd name="T42" fmla="*/ 168275 w 742"/>
                <a:gd name="T43" fmla="*/ 228600 h 180"/>
                <a:gd name="T44" fmla="*/ 168275 w 742"/>
                <a:gd name="T45" fmla="*/ 228600 h 180"/>
                <a:gd name="T46" fmla="*/ 168275 w 742"/>
                <a:gd name="T47" fmla="*/ 228600 h 180"/>
                <a:gd name="T48" fmla="*/ 190500 w 742"/>
                <a:gd name="T49" fmla="*/ 241300 h 180"/>
                <a:gd name="T50" fmla="*/ 190500 w 742"/>
                <a:gd name="T51" fmla="*/ 241300 h 180"/>
                <a:gd name="T52" fmla="*/ 234950 w 742"/>
                <a:gd name="T53" fmla="*/ 257175 h 180"/>
                <a:gd name="T54" fmla="*/ 330200 w 742"/>
                <a:gd name="T55" fmla="*/ 285750 h 180"/>
                <a:gd name="T56" fmla="*/ 330200 w 742"/>
                <a:gd name="T57" fmla="*/ 285750 h 180"/>
                <a:gd name="T58" fmla="*/ 349250 w 742"/>
                <a:gd name="T59" fmla="*/ 276225 h 180"/>
                <a:gd name="T60" fmla="*/ 349250 w 742"/>
                <a:gd name="T61" fmla="*/ 276225 h 180"/>
                <a:gd name="T62" fmla="*/ 180975 w 742"/>
                <a:gd name="T63" fmla="*/ 228600 h 180"/>
                <a:gd name="T64" fmla="*/ 180975 w 742"/>
                <a:gd name="T65" fmla="*/ 228600 h 1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42"/>
                <a:gd name="T100" fmla="*/ 0 h 180"/>
                <a:gd name="T101" fmla="*/ 742 w 742"/>
                <a:gd name="T102" fmla="*/ 180 h 1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42" h="180">
                  <a:moveTo>
                    <a:pt x="114" y="144"/>
                  </a:moveTo>
                  <a:lnTo>
                    <a:pt x="114" y="144"/>
                  </a:lnTo>
                  <a:lnTo>
                    <a:pt x="118" y="142"/>
                  </a:lnTo>
                  <a:lnTo>
                    <a:pt x="136" y="136"/>
                  </a:lnTo>
                  <a:lnTo>
                    <a:pt x="206" y="120"/>
                  </a:lnTo>
                  <a:lnTo>
                    <a:pt x="422" y="72"/>
                  </a:lnTo>
                  <a:lnTo>
                    <a:pt x="742" y="4"/>
                  </a:lnTo>
                  <a:lnTo>
                    <a:pt x="732" y="0"/>
                  </a:lnTo>
                  <a:lnTo>
                    <a:pt x="100" y="138"/>
                  </a:lnTo>
                  <a:lnTo>
                    <a:pt x="70" y="132"/>
                  </a:lnTo>
                  <a:lnTo>
                    <a:pt x="6" y="118"/>
                  </a:lnTo>
                  <a:lnTo>
                    <a:pt x="0" y="124"/>
                  </a:lnTo>
                  <a:lnTo>
                    <a:pt x="54" y="138"/>
                  </a:lnTo>
                  <a:lnTo>
                    <a:pt x="86" y="146"/>
                  </a:lnTo>
                  <a:lnTo>
                    <a:pt x="94" y="148"/>
                  </a:lnTo>
                  <a:lnTo>
                    <a:pt x="102" y="146"/>
                  </a:lnTo>
                  <a:lnTo>
                    <a:pt x="106" y="144"/>
                  </a:lnTo>
                  <a:lnTo>
                    <a:pt x="120" y="152"/>
                  </a:lnTo>
                  <a:lnTo>
                    <a:pt x="148" y="162"/>
                  </a:lnTo>
                  <a:lnTo>
                    <a:pt x="208" y="180"/>
                  </a:lnTo>
                  <a:lnTo>
                    <a:pt x="220" y="174"/>
                  </a:lnTo>
                  <a:lnTo>
                    <a:pt x="114" y="144"/>
                  </a:lnTo>
                  <a:close/>
                </a:path>
              </a:pathLst>
            </a:custGeom>
            <a:solidFill>
              <a:srgbClr val="AF87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ea typeface="+mn-ea"/>
              </a:endParaRPr>
            </a:p>
          </p:txBody>
        </p:sp>
        <p:sp>
          <p:nvSpPr>
            <p:cNvPr id="87" name="Freeform 234"/>
            <p:cNvSpPr>
              <a:spLocks/>
            </p:cNvSpPr>
            <p:nvPr/>
          </p:nvSpPr>
          <p:spPr bwMode="auto">
            <a:xfrm>
              <a:off x="13225463" y="3541713"/>
              <a:ext cx="327025" cy="644525"/>
            </a:xfrm>
            <a:custGeom>
              <a:avLst/>
              <a:gdLst>
                <a:gd name="T0" fmla="*/ 323850 w 206"/>
                <a:gd name="T1" fmla="*/ 95250 h 406"/>
                <a:gd name="T2" fmla="*/ 3175 w 206"/>
                <a:gd name="T3" fmla="*/ 0 h 406"/>
                <a:gd name="T4" fmla="*/ 3175 w 206"/>
                <a:gd name="T5" fmla="*/ 0 h 406"/>
                <a:gd name="T6" fmla="*/ 0 w 206"/>
                <a:gd name="T7" fmla="*/ 257175 h 406"/>
                <a:gd name="T8" fmla="*/ 0 w 206"/>
                <a:gd name="T9" fmla="*/ 527050 h 406"/>
                <a:gd name="T10" fmla="*/ 0 w 206"/>
                <a:gd name="T11" fmla="*/ 527050 h 406"/>
                <a:gd name="T12" fmla="*/ 15875 w 206"/>
                <a:gd name="T13" fmla="*/ 533400 h 406"/>
                <a:gd name="T14" fmla="*/ 50800 w 206"/>
                <a:gd name="T15" fmla="*/ 549275 h 406"/>
                <a:gd name="T16" fmla="*/ 165100 w 206"/>
                <a:gd name="T17" fmla="*/ 590550 h 406"/>
                <a:gd name="T18" fmla="*/ 327025 w 206"/>
                <a:gd name="T19" fmla="*/ 644525 h 406"/>
                <a:gd name="T20" fmla="*/ 323850 w 206"/>
                <a:gd name="T21" fmla="*/ 95250 h 4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"/>
                <a:gd name="T34" fmla="*/ 0 h 406"/>
                <a:gd name="T35" fmla="*/ 206 w 206"/>
                <a:gd name="T36" fmla="*/ 406 h 4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6" h="406">
                  <a:moveTo>
                    <a:pt x="204" y="60"/>
                  </a:moveTo>
                  <a:lnTo>
                    <a:pt x="2" y="0"/>
                  </a:lnTo>
                  <a:lnTo>
                    <a:pt x="0" y="162"/>
                  </a:lnTo>
                  <a:lnTo>
                    <a:pt x="0" y="332"/>
                  </a:lnTo>
                  <a:lnTo>
                    <a:pt x="10" y="336"/>
                  </a:lnTo>
                  <a:lnTo>
                    <a:pt x="32" y="346"/>
                  </a:lnTo>
                  <a:lnTo>
                    <a:pt x="104" y="372"/>
                  </a:lnTo>
                  <a:lnTo>
                    <a:pt x="206" y="406"/>
                  </a:lnTo>
                  <a:lnTo>
                    <a:pt x="204" y="60"/>
                  </a:lnTo>
                  <a:close/>
                </a:path>
              </a:pathLst>
            </a:custGeom>
            <a:solidFill>
              <a:srgbClr val="AF876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ea typeface="+mn-ea"/>
              </a:endParaRPr>
            </a:p>
          </p:txBody>
        </p:sp>
      </p:grpSp>
      <p:sp>
        <p:nvSpPr>
          <p:cNvPr id="88" name="Rectangle 8"/>
          <p:cNvSpPr>
            <a:spLocks noChangeArrowheads="1"/>
          </p:cNvSpPr>
          <p:nvPr/>
        </p:nvSpPr>
        <p:spPr bwMode="gray">
          <a:xfrm>
            <a:off x="746373" y="195263"/>
            <a:ext cx="7642051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4000" kern="0" dirty="0" smtClean="0">
                <a:solidFill>
                  <a:sysClr val="windowText" lastClr="000000"/>
                </a:solidFill>
                <a:latin typeface="Calibri"/>
              </a:rPr>
              <a:t>Διαδικασία Διασφάλισης Ποιότητας</a:t>
            </a:r>
            <a:endParaRPr lang="de-DE" sz="4000" kern="0" dirty="0">
              <a:solidFill>
                <a:sysClr val="windowText" lastClr="000000"/>
              </a:solidFill>
              <a:latin typeface="Calibri"/>
              <a:ea typeface="+mn-ea"/>
            </a:endParaRPr>
          </a:p>
        </p:txBody>
      </p:sp>
      <p:grpSp>
        <p:nvGrpSpPr>
          <p:cNvPr id="23" name="Gruppe 96"/>
          <p:cNvGrpSpPr>
            <a:grpSpLocks/>
          </p:cNvGrpSpPr>
          <p:nvPr/>
        </p:nvGrpSpPr>
        <p:grpSpPr bwMode="auto">
          <a:xfrm>
            <a:off x="6721475" y="2185988"/>
            <a:ext cx="965200" cy="901700"/>
            <a:chOff x="244475" y="4560889"/>
            <a:chExt cx="2197101" cy="2051050"/>
          </a:xfrm>
        </p:grpSpPr>
        <p:grpSp>
          <p:nvGrpSpPr>
            <p:cNvPr id="24" name="Gruppe 92"/>
            <p:cNvGrpSpPr>
              <a:grpSpLocks/>
            </p:cNvGrpSpPr>
            <p:nvPr/>
          </p:nvGrpSpPr>
          <p:grpSpPr bwMode="auto">
            <a:xfrm>
              <a:off x="244477" y="4633918"/>
              <a:ext cx="733426" cy="1978026"/>
              <a:chOff x="3176792" y="3907029"/>
              <a:chExt cx="825442" cy="2225773"/>
            </a:xfrm>
          </p:grpSpPr>
          <p:grpSp>
            <p:nvGrpSpPr>
              <p:cNvPr id="25" name="Gruppe 52"/>
              <p:cNvGrpSpPr>
                <a:grpSpLocks/>
              </p:cNvGrpSpPr>
              <p:nvPr/>
            </p:nvGrpSpPr>
            <p:grpSpPr bwMode="auto">
              <a:xfrm>
                <a:off x="3176792" y="3907029"/>
                <a:ext cx="825442" cy="2225773"/>
                <a:chOff x="3612221" y="3841715"/>
                <a:chExt cx="825442" cy="2225773"/>
              </a:xfrm>
            </p:grpSpPr>
            <p:sp>
              <p:nvSpPr>
                <p:cNvPr id="101" name="Freeform 137"/>
                <p:cNvSpPr>
                  <a:spLocks noEditPoints="1"/>
                </p:cNvSpPr>
                <p:nvPr/>
              </p:nvSpPr>
              <p:spPr bwMode="auto">
                <a:xfrm>
                  <a:off x="3803370" y="4157740"/>
                  <a:ext cx="589716" cy="1304311"/>
                </a:xfrm>
                <a:custGeom>
                  <a:avLst/>
                  <a:gdLst>
                    <a:gd name="T0" fmla="*/ 811490228 w 350"/>
                    <a:gd name="T1" fmla="*/ 413305594 h 774"/>
                    <a:gd name="T2" fmla="*/ 756046810 w 350"/>
                    <a:gd name="T3" fmla="*/ 257055956 h 774"/>
                    <a:gd name="T4" fmla="*/ 756046810 w 350"/>
                    <a:gd name="T5" fmla="*/ 221773779 h 774"/>
                    <a:gd name="T6" fmla="*/ 740925878 w 350"/>
                    <a:gd name="T7" fmla="*/ 181451242 h 774"/>
                    <a:gd name="T8" fmla="*/ 725804945 w 350"/>
                    <a:gd name="T9" fmla="*/ 115927201 h 774"/>
                    <a:gd name="T10" fmla="*/ 705643702 w 350"/>
                    <a:gd name="T11" fmla="*/ 90725621 h 774"/>
                    <a:gd name="T12" fmla="*/ 650200284 w 350"/>
                    <a:gd name="T13" fmla="*/ 65524067 h 774"/>
                    <a:gd name="T14" fmla="*/ 569555312 w 350"/>
                    <a:gd name="T15" fmla="*/ 45362811 h 774"/>
                    <a:gd name="T16" fmla="*/ 302418744 w 350"/>
                    <a:gd name="T17" fmla="*/ 0 h 774"/>
                    <a:gd name="T18" fmla="*/ 246975326 w 350"/>
                    <a:gd name="T19" fmla="*/ 10080625 h 774"/>
                    <a:gd name="T20" fmla="*/ 191531858 w 350"/>
                    <a:gd name="T21" fmla="*/ 35282189 h 774"/>
                    <a:gd name="T22" fmla="*/ 105846575 w 350"/>
                    <a:gd name="T23" fmla="*/ 70564378 h 774"/>
                    <a:gd name="T24" fmla="*/ 30241877 w 350"/>
                    <a:gd name="T25" fmla="*/ 90725621 h 774"/>
                    <a:gd name="T26" fmla="*/ 15120938 w 350"/>
                    <a:gd name="T27" fmla="*/ 105846579 h 774"/>
                    <a:gd name="T28" fmla="*/ 0 w 350"/>
                    <a:gd name="T29" fmla="*/ 151209377 h 774"/>
                    <a:gd name="T30" fmla="*/ 15120938 w 350"/>
                    <a:gd name="T31" fmla="*/ 216733468 h 774"/>
                    <a:gd name="T32" fmla="*/ 45362809 w 350"/>
                    <a:gd name="T33" fmla="*/ 267136577 h 774"/>
                    <a:gd name="T34" fmla="*/ 105846575 w 350"/>
                    <a:gd name="T35" fmla="*/ 524192533 h 774"/>
                    <a:gd name="T36" fmla="*/ 151209372 w 350"/>
                    <a:gd name="T37" fmla="*/ 635079373 h 774"/>
                    <a:gd name="T38" fmla="*/ 181451236 w 350"/>
                    <a:gd name="T39" fmla="*/ 715724348 h 774"/>
                    <a:gd name="T40" fmla="*/ 211693150 w 350"/>
                    <a:gd name="T41" fmla="*/ 801409633 h 774"/>
                    <a:gd name="T42" fmla="*/ 196572169 w 350"/>
                    <a:gd name="T43" fmla="*/ 871974184 h 774"/>
                    <a:gd name="T44" fmla="*/ 161289993 w 350"/>
                    <a:gd name="T45" fmla="*/ 1003022268 h 774"/>
                    <a:gd name="T46" fmla="*/ 120967507 w 350"/>
                    <a:gd name="T47" fmla="*/ 1169352528 h 774"/>
                    <a:gd name="T48" fmla="*/ 115927197 w 350"/>
                    <a:gd name="T49" fmla="*/ 1229836259 h 774"/>
                    <a:gd name="T50" fmla="*/ 146169061 w 350"/>
                    <a:gd name="T51" fmla="*/ 1244957192 h 774"/>
                    <a:gd name="T52" fmla="*/ 146169061 w 350"/>
                    <a:gd name="T53" fmla="*/ 1401206830 h 774"/>
                    <a:gd name="T54" fmla="*/ 156249683 w 350"/>
                    <a:gd name="T55" fmla="*/ 1653222375 h 774"/>
                    <a:gd name="T56" fmla="*/ 156249683 w 350"/>
                    <a:gd name="T57" fmla="*/ 1718746814 h 774"/>
                    <a:gd name="T58" fmla="*/ 156249683 w 350"/>
                    <a:gd name="T59" fmla="*/ 1789311167 h 774"/>
                    <a:gd name="T60" fmla="*/ 156249683 w 350"/>
                    <a:gd name="T61" fmla="*/ 1895157696 h 774"/>
                    <a:gd name="T62" fmla="*/ 272176879 w 350"/>
                    <a:gd name="T63" fmla="*/ 1940520494 h 774"/>
                    <a:gd name="T64" fmla="*/ 342741230 w 350"/>
                    <a:gd name="T65" fmla="*/ 1950601116 h 774"/>
                    <a:gd name="T66" fmla="*/ 493950651 w 350"/>
                    <a:gd name="T67" fmla="*/ 1925399561 h 774"/>
                    <a:gd name="T68" fmla="*/ 665321216 w 350"/>
                    <a:gd name="T69" fmla="*/ 1880036763 h 774"/>
                    <a:gd name="T70" fmla="*/ 781248363 w 350"/>
                    <a:gd name="T71" fmla="*/ 1834673965 h 774"/>
                    <a:gd name="T72" fmla="*/ 826611160 w 350"/>
                    <a:gd name="T73" fmla="*/ 1703625881 h 774"/>
                    <a:gd name="T74" fmla="*/ 821570849 w 350"/>
                    <a:gd name="T75" fmla="*/ 1340723099 h 774"/>
                    <a:gd name="T76" fmla="*/ 821570849 w 350"/>
                    <a:gd name="T77" fmla="*/ 1159271906 h 774"/>
                    <a:gd name="T78" fmla="*/ 796369296 w 350"/>
                    <a:gd name="T79" fmla="*/ 1028223823 h 774"/>
                    <a:gd name="T80" fmla="*/ 776208053 w 350"/>
                    <a:gd name="T81" fmla="*/ 967740092 h 774"/>
                    <a:gd name="T82" fmla="*/ 861893534 w 350"/>
                    <a:gd name="T83" fmla="*/ 751006524 h 774"/>
                    <a:gd name="T84" fmla="*/ 877014466 w 350"/>
                    <a:gd name="T85" fmla="*/ 705643726 h 774"/>
                    <a:gd name="T86" fmla="*/ 877014466 w 350"/>
                    <a:gd name="T87" fmla="*/ 685482482 h 774"/>
                    <a:gd name="T88" fmla="*/ 705643702 w 350"/>
                    <a:gd name="T89" fmla="*/ 619958440 h 774"/>
                    <a:gd name="T90" fmla="*/ 685482459 w 350"/>
                    <a:gd name="T91" fmla="*/ 650200306 h 774"/>
                    <a:gd name="T92" fmla="*/ 700603392 w 350"/>
                    <a:gd name="T93" fmla="*/ 594756886 h 774"/>
                    <a:gd name="T94" fmla="*/ 710684013 w 350"/>
                    <a:gd name="T95" fmla="*/ 604837508 h 774"/>
                    <a:gd name="T96" fmla="*/ 705643702 w 350"/>
                    <a:gd name="T97" fmla="*/ 619958440 h 774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350"/>
                    <a:gd name="T148" fmla="*/ 0 h 774"/>
                    <a:gd name="T149" fmla="*/ 350 w 350"/>
                    <a:gd name="T150" fmla="*/ 774 h 774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350" h="774">
                      <a:moveTo>
                        <a:pt x="344" y="262"/>
                      </a:moveTo>
                      <a:lnTo>
                        <a:pt x="344" y="262"/>
                      </a:lnTo>
                      <a:lnTo>
                        <a:pt x="322" y="164"/>
                      </a:lnTo>
                      <a:lnTo>
                        <a:pt x="300" y="102"/>
                      </a:lnTo>
                      <a:lnTo>
                        <a:pt x="300" y="96"/>
                      </a:lnTo>
                      <a:lnTo>
                        <a:pt x="300" y="88"/>
                      </a:lnTo>
                      <a:lnTo>
                        <a:pt x="296" y="80"/>
                      </a:lnTo>
                      <a:lnTo>
                        <a:pt x="294" y="76"/>
                      </a:lnTo>
                      <a:lnTo>
                        <a:pt x="294" y="72"/>
                      </a:lnTo>
                      <a:lnTo>
                        <a:pt x="292" y="56"/>
                      </a:lnTo>
                      <a:lnTo>
                        <a:pt x="288" y="46"/>
                      </a:lnTo>
                      <a:lnTo>
                        <a:pt x="284" y="40"/>
                      </a:lnTo>
                      <a:lnTo>
                        <a:pt x="280" y="36"/>
                      </a:lnTo>
                      <a:lnTo>
                        <a:pt x="270" y="30"/>
                      </a:lnTo>
                      <a:lnTo>
                        <a:pt x="260" y="26"/>
                      </a:lnTo>
                      <a:lnTo>
                        <a:pt x="258" y="26"/>
                      </a:lnTo>
                      <a:lnTo>
                        <a:pt x="234" y="20"/>
                      </a:lnTo>
                      <a:lnTo>
                        <a:pt x="226" y="18"/>
                      </a:lnTo>
                      <a:lnTo>
                        <a:pt x="212" y="14"/>
                      </a:lnTo>
                      <a:lnTo>
                        <a:pt x="176" y="8"/>
                      </a:lnTo>
                      <a:lnTo>
                        <a:pt x="120" y="0"/>
                      </a:lnTo>
                      <a:lnTo>
                        <a:pt x="112" y="0"/>
                      </a:lnTo>
                      <a:lnTo>
                        <a:pt x="98" y="4"/>
                      </a:lnTo>
                      <a:lnTo>
                        <a:pt x="84" y="8"/>
                      </a:lnTo>
                      <a:lnTo>
                        <a:pt x="76" y="14"/>
                      </a:lnTo>
                      <a:lnTo>
                        <a:pt x="68" y="18"/>
                      </a:lnTo>
                      <a:lnTo>
                        <a:pt x="58" y="22"/>
                      </a:lnTo>
                      <a:lnTo>
                        <a:pt x="42" y="28"/>
                      </a:lnTo>
                      <a:lnTo>
                        <a:pt x="28" y="32"/>
                      </a:lnTo>
                      <a:lnTo>
                        <a:pt x="12" y="36"/>
                      </a:lnTo>
                      <a:lnTo>
                        <a:pt x="8" y="38"/>
                      </a:lnTo>
                      <a:lnTo>
                        <a:pt x="6" y="42"/>
                      </a:lnTo>
                      <a:lnTo>
                        <a:pt x="4" y="48"/>
                      </a:lnTo>
                      <a:lnTo>
                        <a:pt x="0" y="60"/>
                      </a:lnTo>
                      <a:lnTo>
                        <a:pt x="0" y="70"/>
                      </a:lnTo>
                      <a:lnTo>
                        <a:pt x="2" y="80"/>
                      </a:lnTo>
                      <a:lnTo>
                        <a:pt x="6" y="86"/>
                      </a:lnTo>
                      <a:lnTo>
                        <a:pt x="18" y="106"/>
                      </a:lnTo>
                      <a:lnTo>
                        <a:pt x="30" y="158"/>
                      </a:lnTo>
                      <a:lnTo>
                        <a:pt x="42" y="208"/>
                      </a:lnTo>
                      <a:lnTo>
                        <a:pt x="50" y="224"/>
                      </a:lnTo>
                      <a:lnTo>
                        <a:pt x="56" y="240"/>
                      </a:lnTo>
                      <a:lnTo>
                        <a:pt x="60" y="252"/>
                      </a:lnTo>
                      <a:lnTo>
                        <a:pt x="64" y="266"/>
                      </a:lnTo>
                      <a:lnTo>
                        <a:pt x="72" y="284"/>
                      </a:lnTo>
                      <a:lnTo>
                        <a:pt x="80" y="304"/>
                      </a:lnTo>
                      <a:lnTo>
                        <a:pt x="82" y="312"/>
                      </a:lnTo>
                      <a:lnTo>
                        <a:pt x="84" y="318"/>
                      </a:lnTo>
                      <a:lnTo>
                        <a:pt x="82" y="332"/>
                      </a:lnTo>
                      <a:lnTo>
                        <a:pt x="78" y="346"/>
                      </a:lnTo>
                      <a:lnTo>
                        <a:pt x="72" y="364"/>
                      </a:lnTo>
                      <a:lnTo>
                        <a:pt x="64" y="398"/>
                      </a:lnTo>
                      <a:lnTo>
                        <a:pt x="54" y="438"/>
                      </a:lnTo>
                      <a:lnTo>
                        <a:pt x="48" y="464"/>
                      </a:lnTo>
                      <a:lnTo>
                        <a:pt x="42" y="484"/>
                      </a:lnTo>
                      <a:lnTo>
                        <a:pt x="46" y="488"/>
                      </a:lnTo>
                      <a:lnTo>
                        <a:pt x="52" y="492"/>
                      </a:lnTo>
                      <a:lnTo>
                        <a:pt x="58" y="494"/>
                      </a:lnTo>
                      <a:lnTo>
                        <a:pt x="58" y="506"/>
                      </a:lnTo>
                      <a:lnTo>
                        <a:pt x="58" y="524"/>
                      </a:lnTo>
                      <a:lnTo>
                        <a:pt x="58" y="556"/>
                      </a:lnTo>
                      <a:lnTo>
                        <a:pt x="60" y="606"/>
                      </a:lnTo>
                      <a:lnTo>
                        <a:pt x="62" y="656"/>
                      </a:lnTo>
                      <a:lnTo>
                        <a:pt x="62" y="672"/>
                      </a:lnTo>
                      <a:lnTo>
                        <a:pt x="62" y="682"/>
                      </a:lnTo>
                      <a:lnTo>
                        <a:pt x="62" y="710"/>
                      </a:lnTo>
                      <a:lnTo>
                        <a:pt x="62" y="732"/>
                      </a:lnTo>
                      <a:lnTo>
                        <a:pt x="62" y="752"/>
                      </a:lnTo>
                      <a:lnTo>
                        <a:pt x="72" y="756"/>
                      </a:lnTo>
                      <a:lnTo>
                        <a:pt x="108" y="770"/>
                      </a:lnTo>
                      <a:lnTo>
                        <a:pt x="122" y="774"/>
                      </a:lnTo>
                      <a:lnTo>
                        <a:pt x="136" y="774"/>
                      </a:lnTo>
                      <a:lnTo>
                        <a:pt x="152" y="774"/>
                      </a:lnTo>
                      <a:lnTo>
                        <a:pt x="168" y="770"/>
                      </a:lnTo>
                      <a:lnTo>
                        <a:pt x="196" y="764"/>
                      </a:lnTo>
                      <a:lnTo>
                        <a:pt x="214" y="760"/>
                      </a:lnTo>
                      <a:lnTo>
                        <a:pt x="264" y="746"/>
                      </a:lnTo>
                      <a:lnTo>
                        <a:pt x="288" y="738"/>
                      </a:lnTo>
                      <a:lnTo>
                        <a:pt x="310" y="728"/>
                      </a:lnTo>
                      <a:lnTo>
                        <a:pt x="330" y="716"/>
                      </a:lnTo>
                      <a:lnTo>
                        <a:pt x="328" y="676"/>
                      </a:lnTo>
                      <a:lnTo>
                        <a:pt x="326" y="616"/>
                      </a:lnTo>
                      <a:lnTo>
                        <a:pt x="326" y="532"/>
                      </a:lnTo>
                      <a:lnTo>
                        <a:pt x="324" y="468"/>
                      </a:lnTo>
                      <a:lnTo>
                        <a:pt x="326" y="460"/>
                      </a:lnTo>
                      <a:lnTo>
                        <a:pt x="326" y="446"/>
                      </a:lnTo>
                      <a:lnTo>
                        <a:pt x="324" y="434"/>
                      </a:lnTo>
                      <a:lnTo>
                        <a:pt x="316" y="408"/>
                      </a:lnTo>
                      <a:lnTo>
                        <a:pt x="310" y="392"/>
                      </a:lnTo>
                      <a:lnTo>
                        <a:pt x="308" y="384"/>
                      </a:lnTo>
                      <a:lnTo>
                        <a:pt x="324" y="344"/>
                      </a:lnTo>
                      <a:lnTo>
                        <a:pt x="338" y="314"/>
                      </a:lnTo>
                      <a:lnTo>
                        <a:pt x="342" y="298"/>
                      </a:lnTo>
                      <a:lnTo>
                        <a:pt x="344" y="290"/>
                      </a:lnTo>
                      <a:lnTo>
                        <a:pt x="348" y="280"/>
                      </a:lnTo>
                      <a:lnTo>
                        <a:pt x="350" y="276"/>
                      </a:lnTo>
                      <a:lnTo>
                        <a:pt x="348" y="272"/>
                      </a:lnTo>
                      <a:lnTo>
                        <a:pt x="344" y="262"/>
                      </a:lnTo>
                      <a:close/>
                      <a:moveTo>
                        <a:pt x="280" y="246"/>
                      </a:moveTo>
                      <a:lnTo>
                        <a:pt x="276" y="250"/>
                      </a:lnTo>
                      <a:lnTo>
                        <a:pt x="276" y="256"/>
                      </a:lnTo>
                      <a:lnTo>
                        <a:pt x="272" y="258"/>
                      </a:lnTo>
                      <a:lnTo>
                        <a:pt x="274" y="236"/>
                      </a:lnTo>
                      <a:lnTo>
                        <a:pt x="278" y="236"/>
                      </a:lnTo>
                      <a:lnTo>
                        <a:pt x="280" y="238"/>
                      </a:lnTo>
                      <a:lnTo>
                        <a:pt x="282" y="240"/>
                      </a:lnTo>
                      <a:lnTo>
                        <a:pt x="282" y="246"/>
                      </a:lnTo>
                      <a:lnTo>
                        <a:pt x="280" y="246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  <p:sp>
              <p:nvSpPr>
                <p:cNvPr id="102" name="Freeform 139"/>
                <p:cNvSpPr>
                  <a:spLocks/>
                </p:cNvSpPr>
                <p:nvPr/>
              </p:nvSpPr>
              <p:spPr bwMode="auto">
                <a:xfrm>
                  <a:off x="3884710" y="3840804"/>
                  <a:ext cx="341630" cy="365695"/>
                </a:xfrm>
                <a:custGeom>
                  <a:avLst/>
                  <a:gdLst>
                    <a:gd name="T0" fmla="*/ 282257514 w 202"/>
                    <a:gd name="T1" fmla="*/ 10080625 h 216"/>
                    <a:gd name="T2" fmla="*/ 317539691 w 202"/>
                    <a:gd name="T3" fmla="*/ 5040313 h 216"/>
                    <a:gd name="T4" fmla="*/ 327620313 w 202"/>
                    <a:gd name="T5" fmla="*/ 10080625 h 216"/>
                    <a:gd name="T6" fmla="*/ 403224977 w 202"/>
                    <a:gd name="T7" fmla="*/ 15120939 h 216"/>
                    <a:gd name="T8" fmla="*/ 433466942 w 202"/>
                    <a:gd name="T9" fmla="*/ 30241879 h 216"/>
                    <a:gd name="T10" fmla="*/ 443547564 w 202"/>
                    <a:gd name="T11" fmla="*/ 45362812 h 216"/>
                    <a:gd name="T12" fmla="*/ 463708808 w 202"/>
                    <a:gd name="T13" fmla="*/ 100806246 h 216"/>
                    <a:gd name="T14" fmla="*/ 463708808 w 202"/>
                    <a:gd name="T15" fmla="*/ 156249693 h 216"/>
                    <a:gd name="T16" fmla="*/ 473789430 w 202"/>
                    <a:gd name="T17" fmla="*/ 226814098 h 216"/>
                    <a:gd name="T18" fmla="*/ 473789430 w 202"/>
                    <a:gd name="T19" fmla="*/ 307459075 h 216"/>
                    <a:gd name="T20" fmla="*/ 453628186 w 202"/>
                    <a:gd name="T21" fmla="*/ 372983119 h 216"/>
                    <a:gd name="T22" fmla="*/ 453628186 w 202"/>
                    <a:gd name="T23" fmla="*/ 393144363 h 216"/>
                    <a:gd name="T24" fmla="*/ 473789430 w 202"/>
                    <a:gd name="T25" fmla="*/ 443547573 h 216"/>
                    <a:gd name="T26" fmla="*/ 493950674 w 202"/>
                    <a:gd name="T27" fmla="*/ 453628195 h 216"/>
                    <a:gd name="T28" fmla="*/ 483870052 w 202"/>
                    <a:gd name="T29" fmla="*/ 453628195 h 216"/>
                    <a:gd name="T30" fmla="*/ 463708808 w 202"/>
                    <a:gd name="T31" fmla="*/ 453628195 h 216"/>
                    <a:gd name="T32" fmla="*/ 473789430 w 202"/>
                    <a:gd name="T33" fmla="*/ 478829751 h 216"/>
                    <a:gd name="T34" fmla="*/ 498990985 w 202"/>
                    <a:gd name="T35" fmla="*/ 493950684 h 216"/>
                    <a:gd name="T36" fmla="*/ 509071607 w 202"/>
                    <a:gd name="T37" fmla="*/ 488910373 h 216"/>
                    <a:gd name="T38" fmla="*/ 493950674 w 202"/>
                    <a:gd name="T39" fmla="*/ 534273172 h 216"/>
                    <a:gd name="T40" fmla="*/ 473789430 w 202"/>
                    <a:gd name="T41" fmla="*/ 544353795 h 216"/>
                    <a:gd name="T42" fmla="*/ 453628186 w 202"/>
                    <a:gd name="T43" fmla="*/ 544353795 h 216"/>
                    <a:gd name="T44" fmla="*/ 418346010 w 202"/>
                    <a:gd name="T45" fmla="*/ 534273172 h 216"/>
                    <a:gd name="T46" fmla="*/ 398184666 w 202"/>
                    <a:gd name="T47" fmla="*/ 509071617 h 216"/>
                    <a:gd name="T48" fmla="*/ 398184666 w 202"/>
                    <a:gd name="T49" fmla="*/ 493950684 h 216"/>
                    <a:gd name="T50" fmla="*/ 388104044 w 202"/>
                    <a:gd name="T51" fmla="*/ 478829751 h 216"/>
                    <a:gd name="T52" fmla="*/ 352821868 w 202"/>
                    <a:gd name="T53" fmla="*/ 468749128 h 216"/>
                    <a:gd name="T54" fmla="*/ 337700935 w 202"/>
                    <a:gd name="T55" fmla="*/ 453628195 h 216"/>
                    <a:gd name="T56" fmla="*/ 196572178 w 202"/>
                    <a:gd name="T57" fmla="*/ 453628195 h 216"/>
                    <a:gd name="T58" fmla="*/ 176410934 w 202"/>
                    <a:gd name="T59" fmla="*/ 478829751 h 216"/>
                    <a:gd name="T60" fmla="*/ 176410934 w 202"/>
                    <a:gd name="T61" fmla="*/ 504031306 h 216"/>
                    <a:gd name="T62" fmla="*/ 171370623 w 202"/>
                    <a:gd name="T63" fmla="*/ 524192550 h 216"/>
                    <a:gd name="T64" fmla="*/ 151209379 w 202"/>
                    <a:gd name="T65" fmla="*/ 534273172 h 216"/>
                    <a:gd name="T66" fmla="*/ 141128757 w 202"/>
                    <a:gd name="T67" fmla="*/ 539313484 h 216"/>
                    <a:gd name="T68" fmla="*/ 120967513 w 202"/>
                    <a:gd name="T69" fmla="*/ 534273172 h 216"/>
                    <a:gd name="T70" fmla="*/ 70564378 w 202"/>
                    <a:gd name="T71" fmla="*/ 544353795 h 216"/>
                    <a:gd name="T72" fmla="*/ 35282189 w 202"/>
                    <a:gd name="T73" fmla="*/ 529232861 h 216"/>
                    <a:gd name="T74" fmla="*/ 15120939 w 202"/>
                    <a:gd name="T75" fmla="*/ 493950684 h 216"/>
                    <a:gd name="T76" fmla="*/ 0 w 202"/>
                    <a:gd name="T77" fmla="*/ 473789440 h 216"/>
                    <a:gd name="T78" fmla="*/ 30241878 w 202"/>
                    <a:gd name="T79" fmla="*/ 478829751 h 216"/>
                    <a:gd name="T80" fmla="*/ 35282189 w 202"/>
                    <a:gd name="T81" fmla="*/ 473789440 h 216"/>
                    <a:gd name="T82" fmla="*/ 45362811 w 202"/>
                    <a:gd name="T83" fmla="*/ 458668506 h 216"/>
                    <a:gd name="T84" fmla="*/ 65524068 w 202"/>
                    <a:gd name="T85" fmla="*/ 433466951 h 216"/>
                    <a:gd name="T86" fmla="*/ 60483757 w 202"/>
                    <a:gd name="T87" fmla="*/ 398184674 h 216"/>
                    <a:gd name="T88" fmla="*/ 55443446 w 202"/>
                    <a:gd name="T89" fmla="*/ 367942808 h 216"/>
                    <a:gd name="T90" fmla="*/ 45362811 w 202"/>
                    <a:gd name="T91" fmla="*/ 312499386 h 216"/>
                    <a:gd name="T92" fmla="*/ 55443446 w 202"/>
                    <a:gd name="T93" fmla="*/ 267136586 h 216"/>
                    <a:gd name="T94" fmla="*/ 80645000 w 202"/>
                    <a:gd name="T95" fmla="*/ 196572182 h 216"/>
                    <a:gd name="T96" fmla="*/ 90725622 w 202"/>
                    <a:gd name="T97" fmla="*/ 171370626 h 216"/>
                    <a:gd name="T98" fmla="*/ 120967513 w 202"/>
                    <a:gd name="T99" fmla="*/ 105846582 h 216"/>
                    <a:gd name="T100" fmla="*/ 181451245 w 202"/>
                    <a:gd name="T101" fmla="*/ 45362812 h 216"/>
                    <a:gd name="T102" fmla="*/ 236894715 w 202"/>
                    <a:gd name="T103" fmla="*/ 5040313 h 216"/>
                    <a:gd name="T104" fmla="*/ 272176892 w 202"/>
                    <a:gd name="T105" fmla="*/ 5040313 h 216"/>
                    <a:gd name="T106" fmla="*/ 282257514 w 202"/>
                    <a:gd name="T107" fmla="*/ 10080625 h 21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202"/>
                    <a:gd name="T163" fmla="*/ 0 h 216"/>
                    <a:gd name="T164" fmla="*/ 202 w 202"/>
                    <a:gd name="T165" fmla="*/ 216 h 21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202" h="216">
                      <a:moveTo>
                        <a:pt x="112" y="4"/>
                      </a:moveTo>
                      <a:lnTo>
                        <a:pt x="112" y="4"/>
                      </a:lnTo>
                      <a:lnTo>
                        <a:pt x="120" y="2"/>
                      </a:lnTo>
                      <a:lnTo>
                        <a:pt x="126" y="2"/>
                      </a:lnTo>
                      <a:lnTo>
                        <a:pt x="130" y="4"/>
                      </a:lnTo>
                      <a:lnTo>
                        <a:pt x="146" y="4"/>
                      </a:lnTo>
                      <a:lnTo>
                        <a:pt x="160" y="6"/>
                      </a:lnTo>
                      <a:lnTo>
                        <a:pt x="166" y="8"/>
                      </a:lnTo>
                      <a:lnTo>
                        <a:pt x="172" y="12"/>
                      </a:lnTo>
                      <a:lnTo>
                        <a:pt x="176" y="18"/>
                      </a:lnTo>
                      <a:lnTo>
                        <a:pt x="180" y="24"/>
                      </a:lnTo>
                      <a:lnTo>
                        <a:pt x="184" y="40"/>
                      </a:lnTo>
                      <a:lnTo>
                        <a:pt x="184" y="54"/>
                      </a:lnTo>
                      <a:lnTo>
                        <a:pt x="184" y="62"/>
                      </a:lnTo>
                      <a:lnTo>
                        <a:pt x="188" y="90"/>
                      </a:lnTo>
                      <a:lnTo>
                        <a:pt x="190" y="108"/>
                      </a:lnTo>
                      <a:lnTo>
                        <a:pt x="188" y="122"/>
                      </a:lnTo>
                      <a:lnTo>
                        <a:pt x="180" y="148"/>
                      </a:lnTo>
                      <a:lnTo>
                        <a:pt x="180" y="156"/>
                      </a:lnTo>
                      <a:lnTo>
                        <a:pt x="182" y="166"/>
                      </a:lnTo>
                      <a:lnTo>
                        <a:pt x="188" y="176"/>
                      </a:lnTo>
                      <a:lnTo>
                        <a:pt x="192" y="178"/>
                      </a:lnTo>
                      <a:lnTo>
                        <a:pt x="196" y="180"/>
                      </a:lnTo>
                      <a:lnTo>
                        <a:pt x="192" y="180"/>
                      </a:lnTo>
                      <a:lnTo>
                        <a:pt x="188" y="180"/>
                      </a:lnTo>
                      <a:lnTo>
                        <a:pt x="184" y="180"/>
                      </a:lnTo>
                      <a:lnTo>
                        <a:pt x="188" y="190"/>
                      </a:lnTo>
                      <a:lnTo>
                        <a:pt x="194" y="194"/>
                      </a:lnTo>
                      <a:lnTo>
                        <a:pt x="198" y="196"/>
                      </a:lnTo>
                      <a:lnTo>
                        <a:pt x="202" y="194"/>
                      </a:lnTo>
                      <a:lnTo>
                        <a:pt x="200" y="204"/>
                      </a:lnTo>
                      <a:lnTo>
                        <a:pt x="196" y="212"/>
                      </a:lnTo>
                      <a:lnTo>
                        <a:pt x="192" y="214"/>
                      </a:lnTo>
                      <a:lnTo>
                        <a:pt x="188" y="216"/>
                      </a:lnTo>
                      <a:lnTo>
                        <a:pt x="180" y="216"/>
                      </a:lnTo>
                      <a:lnTo>
                        <a:pt x="170" y="214"/>
                      </a:lnTo>
                      <a:lnTo>
                        <a:pt x="166" y="212"/>
                      </a:lnTo>
                      <a:lnTo>
                        <a:pt x="162" y="208"/>
                      </a:lnTo>
                      <a:lnTo>
                        <a:pt x="158" y="202"/>
                      </a:lnTo>
                      <a:lnTo>
                        <a:pt x="158" y="196"/>
                      </a:lnTo>
                      <a:lnTo>
                        <a:pt x="156" y="192"/>
                      </a:lnTo>
                      <a:lnTo>
                        <a:pt x="154" y="190"/>
                      </a:lnTo>
                      <a:lnTo>
                        <a:pt x="144" y="188"/>
                      </a:lnTo>
                      <a:lnTo>
                        <a:pt x="140" y="186"/>
                      </a:lnTo>
                      <a:lnTo>
                        <a:pt x="136" y="184"/>
                      </a:lnTo>
                      <a:lnTo>
                        <a:pt x="134" y="180"/>
                      </a:lnTo>
                      <a:lnTo>
                        <a:pt x="134" y="176"/>
                      </a:lnTo>
                      <a:lnTo>
                        <a:pt x="78" y="180"/>
                      </a:lnTo>
                      <a:lnTo>
                        <a:pt x="70" y="190"/>
                      </a:lnTo>
                      <a:lnTo>
                        <a:pt x="70" y="194"/>
                      </a:lnTo>
                      <a:lnTo>
                        <a:pt x="70" y="200"/>
                      </a:lnTo>
                      <a:lnTo>
                        <a:pt x="70" y="206"/>
                      </a:lnTo>
                      <a:lnTo>
                        <a:pt x="68" y="208"/>
                      </a:lnTo>
                      <a:lnTo>
                        <a:pt x="64" y="212"/>
                      </a:lnTo>
                      <a:lnTo>
                        <a:pt x="60" y="212"/>
                      </a:lnTo>
                      <a:lnTo>
                        <a:pt x="56" y="214"/>
                      </a:lnTo>
                      <a:lnTo>
                        <a:pt x="48" y="212"/>
                      </a:lnTo>
                      <a:lnTo>
                        <a:pt x="42" y="214"/>
                      </a:lnTo>
                      <a:lnTo>
                        <a:pt x="28" y="216"/>
                      </a:lnTo>
                      <a:lnTo>
                        <a:pt x="22" y="214"/>
                      </a:lnTo>
                      <a:lnTo>
                        <a:pt x="14" y="210"/>
                      </a:lnTo>
                      <a:lnTo>
                        <a:pt x="8" y="204"/>
                      </a:lnTo>
                      <a:lnTo>
                        <a:pt x="6" y="196"/>
                      </a:lnTo>
                      <a:lnTo>
                        <a:pt x="0" y="188"/>
                      </a:lnTo>
                      <a:lnTo>
                        <a:pt x="6" y="190"/>
                      </a:lnTo>
                      <a:lnTo>
                        <a:pt x="12" y="190"/>
                      </a:lnTo>
                      <a:lnTo>
                        <a:pt x="14" y="190"/>
                      </a:lnTo>
                      <a:lnTo>
                        <a:pt x="14" y="188"/>
                      </a:lnTo>
                      <a:lnTo>
                        <a:pt x="18" y="182"/>
                      </a:lnTo>
                      <a:lnTo>
                        <a:pt x="24" y="178"/>
                      </a:lnTo>
                      <a:lnTo>
                        <a:pt x="26" y="172"/>
                      </a:lnTo>
                      <a:lnTo>
                        <a:pt x="26" y="166"/>
                      </a:lnTo>
                      <a:lnTo>
                        <a:pt x="24" y="158"/>
                      </a:lnTo>
                      <a:lnTo>
                        <a:pt x="22" y="146"/>
                      </a:lnTo>
                      <a:lnTo>
                        <a:pt x="18" y="134"/>
                      </a:lnTo>
                      <a:lnTo>
                        <a:pt x="18" y="124"/>
                      </a:lnTo>
                      <a:lnTo>
                        <a:pt x="18" y="114"/>
                      </a:lnTo>
                      <a:lnTo>
                        <a:pt x="22" y="106"/>
                      </a:lnTo>
                      <a:lnTo>
                        <a:pt x="30" y="88"/>
                      </a:lnTo>
                      <a:lnTo>
                        <a:pt x="32" y="78"/>
                      </a:lnTo>
                      <a:lnTo>
                        <a:pt x="36" y="68"/>
                      </a:lnTo>
                      <a:lnTo>
                        <a:pt x="40" y="56"/>
                      </a:lnTo>
                      <a:lnTo>
                        <a:pt x="48" y="42"/>
                      </a:lnTo>
                      <a:lnTo>
                        <a:pt x="60" y="30"/>
                      </a:lnTo>
                      <a:lnTo>
                        <a:pt x="72" y="18"/>
                      </a:lnTo>
                      <a:lnTo>
                        <a:pt x="84" y="10"/>
                      </a:lnTo>
                      <a:lnTo>
                        <a:pt x="94" y="2"/>
                      </a:lnTo>
                      <a:lnTo>
                        <a:pt x="104" y="0"/>
                      </a:lnTo>
                      <a:lnTo>
                        <a:pt x="108" y="2"/>
                      </a:lnTo>
                      <a:lnTo>
                        <a:pt x="112" y="4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  <p:sp>
              <p:nvSpPr>
                <p:cNvPr id="103" name="Freeform 141"/>
                <p:cNvSpPr>
                  <a:spLocks/>
                </p:cNvSpPr>
                <p:nvPr/>
              </p:nvSpPr>
              <p:spPr bwMode="auto">
                <a:xfrm>
                  <a:off x="3998586" y="3881437"/>
                  <a:ext cx="178949" cy="251923"/>
                </a:xfrm>
                <a:custGeom>
                  <a:avLst/>
                  <a:gdLst>
                    <a:gd name="T0" fmla="*/ 231854407 w 106"/>
                    <a:gd name="T1" fmla="*/ 50403117 h 150"/>
                    <a:gd name="T2" fmla="*/ 231854407 w 106"/>
                    <a:gd name="T3" fmla="*/ 50403117 h 150"/>
                    <a:gd name="T4" fmla="*/ 246975341 w 106"/>
                    <a:gd name="T5" fmla="*/ 85685302 h 150"/>
                    <a:gd name="T6" fmla="*/ 262096274 w 106"/>
                    <a:gd name="T7" fmla="*/ 115927190 h 150"/>
                    <a:gd name="T8" fmla="*/ 267136585 w 106"/>
                    <a:gd name="T9" fmla="*/ 141128742 h 150"/>
                    <a:gd name="T10" fmla="*/ 267136585 w 106"/>
                    <a:gd name="T11" fmla="*/ 141128742 h 150"/>
                    <a:gd name="T12" fmla="*/ 267136585 w 106"/>
                    <a:gd name="T13" fmla="*/ 186491536 h 150"/>
                    <a:gd name="T14" fmla="*/ 267136585 w 106"/>
                    <a:gd name="T15" fmla="*/ 186491536 h 150"/>
                    <a:gd name="T16" fmla="*/ 257055963 w 106"/>
                    <a:gd name="T17" fmla="*/ 241935001 h 150"/>
                    <a:gd name="T18" fmla="*/ 252015652 w 106"/>
                    <a:gd name="T19" fmla="*/ 277217174 h 150"/>
                    <a:gd name="T20" fmla="*/ 241935030 w 106"/>
                    <a:gd name="T21" fmla="*/ 302418726 h 150"/>
                    <a:gd name="T22" fmla="*/ 241935030 w 106"/>
                    <a:gd name="T23" fmla="*/ 302418726 h 150"/>
                    <a:gd name="T24" fmla="*/ 201612492 w 106"/>
                    <a:gd name="T25" fmla="*/ 367942762 h 150"/>
                    <a:gd name="T26" fmla="*/ 201612492 w 106"/>
                    <a:gd name="T27" fmla="*/ 367942762 h 150"/>
                    <a:gd name="T28" fmla="*/ 191531869 w 106"/>
                    <a:gd name="T29" fmla="*/ 372983072 h 150"/>
                    <a:gd name="T30" fmla="*/ 176410936 w 106"/>
                    <a:gd name="T31" fmla="*/ 378023383 h 150"/>
                    <a:gd name="T32" fmla="*/ 161290003 w 106"/>
                    <a:gd name="T33" fmla="*/ 378023383 h 150"/>
                    <a:gd name="T34" fmla="*/ 161290003 w 106"/>
                    <a:gd name="T35" fmla="*/ 378023383 h 150"/>
                    <a:gd name="T36" fmla="*/ 136088448 w 106"/>
                    <a:gd name="T37" fmla="*/ 372983072 h 150"/>
                    <a:gd name="T38" fmla="*/ 105846582 w 106"/>
                    <a:gd name="T39" fmla="*/ 362902452 h 150"/>
                    <a:gd name="T40" fmla="*/ 65524068 w 106"/>
                    <a:gd name="T41" fmla="*/ 342741210 h 150"/>
                    <a:gd name="T42" fmla="*/ 65524068 w 106"/>
                    <a:gd name="T43" fmla="*/ 342741210 h 150"/>
                    <a:gd name="T44" fmla="*/ 40322501 w 106"/>
                    <a:gd name="T45" fmla="*/ 332660589 h 150"/>
                    <a:gd name="T46" fmla="*/ 20161250 w 106"/>
                    <a:gd name="T47" fmla="*/ 317539658 h 150"/>
                    <a:gd name="T48" fmla="*/ 10080625 w 106"/>
                    <a:gd name="T49" fmla="*/ 307459037 h 150"/>
                    <a:gd name="T50" fmla="*/ 5040313 w 106"/>
                    <a:gd name="T51" fmla="*/ 297378416 h 150"/>
                    <a:gd name="T52" fmla="*/ 5040313 w 106"/>
                    <a:gd name="T53" fmla="*/ 297378416 h 150"/>
                    <a:gd name="T54" fmla="*/ 0 w 106"/>
                    <a:gd name="T55" fmla="*/ 262096243 h 150"/>
                    <a:gd name="T56" fmla="*/ 0 w 106"/>
                    <a:gd name="T57" fmla="*/ 246975311 h 150"/>
                    <a:gd name="T58" fmla="*/ 0 w 106"/>
                    <a:gd name="T59" fmla="*/ 246975311 h 150"/>
                    <a:gd name="T60" fmla="*/ 10080625 w 106"/>
                    <a:gd name="T61" fmla="*/ 206652778 h 150"/>
                    <a:gd name="T62" fmla="*/ 15120939 w 106"/>
                    <a:gd name="T63" fmla="*/ 166330294 h 150"/>
                    <a:gd name="T64" fmla="*/ 20161250 w 106"/>
                    <a:gd name="T65" fmla="*/ 126007811 h 150"/>
                    <a:gd name="T66" fmla="*/ 20161250 w 106"/>
                    <a:gd name="T67" fmla="*/ 126007811 h 150"/>
                    <a:gd name="T68" fmla="*/ 20161250 w 106"/>
                    <a:gd name="T69" fmla="*/ 105846569 h 150"/>
                    <a:gd name="T70" fmla="*/ 25201561 w 106"/>
                    <a:gd name="T71" fmla="*/ 85685302 h 150"/>
                    <a:gd name="T72" fmla="*/ 40322501 w 106"/>
                    <a:gd name="T73" fmla="*/ 65524061 h 150"/>
                    <a:gd name="T74" fmla="*/ 50403123 w 106"/>
                    <a:gd name="T75" fmla="*/ 45362806 h 150"/>
                    <a:gd name="T76" fmla="*/ 65524068 w 106"/>
                    <a:gd name="T77" fmla="*/ 30241875 h 150"/>
                    <a:gd name="T78" fmla="*/ 85685313 w 106"/>
                    <a:gd name="T79" fmla="*/ 15120938 h 150"/>
                    <a:gd name="T80" fmla="*/ 100806246 w 106"/>
                    <a:gd name="T81" fmla="*/ 5040312 h 150"/>
                    <a:gd name="T82" fmla="*/ 120967515 w 106"/>
                    <a:gd name="T83" fmla="*/ 0 h 150"/>
                    <a:gd name="T84" fmla="*/ 120967515 w 106"/>
                    <a:gd name="T85" fmla="*/ 0 h 150"/>
                    <a:gd name="T86" fmla="*/ 156249692 w 106"/>
                    <a:gd name="T87" fmla="*/ 5040312 h 150"/>
                    <a:gd name="T88" fmla="*/ 186491558 w 106"/>
                    <a:gd name="T89" fmla="*/ 15120938 h 150"/>
                    <a:gd name="T90" fmla="*/ 211693163 w 106"/>
                    <a:gd name="T91" fmla="*/ 30241875 h 150"/>
                    <a:gd name="T92" fmla="*/ 231854407 w 106"/>
                    <a:gd name="T93" fmla="*/ 50403117 h 150"/>
                    <a:gd name="T94" fmla="*/ 231854407 w 106"/>
                    <a:gd name="T95" fmla="*/ 50403117 h 150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06"/>
                    <a:gd name="T145" fmla="*/ 0 h 150"/>
                    <a:gd name="T146" fmla="*/ 106 w 106"/>
                    <a:gd name="T147" fmla="*/ 150 h 150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06" h="150">
                      <a:moveTo>
                        <a:pt x="92" y="20"/>
                      </a:moveTo>
                      <a:lnTo>
                        <a:pt x="92" y="20"/>
                      </a:lnTo>
                      <a:lnTo>
                        <a:pt x="98" y="34"/>
                      </a:lnTo>
                      <a:lnTo>
                        <a:pt x="104" y="46"/>
                      </a:lnTo>
                      <a:lnTo>
                        <a:pt x="106" y="56"/>
                      </a:lnTo>
                      <a:lnTo>
                        <a:pt x="106" y="74"/>
                      </a:lnTo>
                      <a:lnTo>
                        <a:pt x="102" y="96"/>
                      </a:lnTo>
                      <a:lnTo>
                        <a:pt x="100" y="110"/>
                      </a:lnTo>
                      <a:lnTo>
                        <a:pt x="96" y="120"/>
                      </a:lnTo>
                      <a:lnTo>
                        <a:pt x="80" y="146"/>
                      </a:lnTo>
                      <a:lnTo>
                        <a:pt x="76" y="148"/>
                      </a:lnTo>
                      <a:lnTo>
                        <a:pt x="70" y="150"/>
                      </a:lnTo>
                      <a:lnTo>
                        <a:pt x="64" y="150"/>
                      </a:lnTo>
                      <a:lnTo>
                        <a:pt x="54" y="148"/>
                      </a:lnTo>
                      <a:lnTo>
                        <a:pt x="42" y="144"/>
                      </a:lnTo>
                      <a:lnTo>
                        <a:pt x="26" y="136"/>
                      </a:lnTo>
                      <a:lnTo>
                        <a:pt x="16" y="132"/>
                      </a:lnTo>
                      <a:lnTo>
                        <a:pt x="8" y="126"/>
                      </a:lnTo>
                      <a:lnTo>
                        <a:pt x="4" y="122"/>
                      </a:lnTo>
                      <a:lnTo>
                        <a:pt x="2" y="118"/>
                      </a:lnTo>
                      <a:lnTo>
                        <a:pt x="0" y="104"/>
                      </a:lnTo>
                      <a:lnTo>
                        <a:pt x="0" y="98"/>
                      </a:lnTo>
                      <a:lnTo>
                        <a:pt x="4" y="82"/>
                      </a:lnTo>
                      <a:lnTo>
                        <a:pt x="6" y="66"/>
                      </a:lnTo>
                      <a:lnTo>
                        <a:pt x="8" y="50"/>
                      </a:lnTo>
                      <a:lnTo>
                        <a:pt x="8" y="42"/>
                      </a:lnTo>
                      <a:lnTo>
                        <a:pt x="10" y="34"/>
                      </a:lnTo>
                      <a:lnTo>
                        <a:pt x="16" y="26"/>
                      </a:lnTo>
                      <a:lnTo>
                        <a:pt x="20" y="18"/>
                      </a:lnTo>
                      <a:lnTo>
                        <a:pt x="26" y="12"/>
                      </a:lnTo>
                      <a:lnTo>
                        <a:pt x="34" y="6"/>
                      </a:lnTo>
                      <a:lnTo>
                        <a:pt x="40" y="2"/>
                      </a:lnTo>
                      <a:lnTo>
                        <a:pt x="48" y="0"/>
                      </a:lnTo>
                      <a:lnTo>
                        <a:pt x="62" y="2"/>
                      </a:lnTo>
                      <a:lnTo>
                        <a:pt x="74" y="6"/>
                      </a:lnTo>
                      <a:lnTo>
                        <a:pt x="84" y="12"/>
                      </a:lnTo>
                      <a:lnTo>
                        <a:pt x="92" y="2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  <p:sp>
              <p:nvSpPr>
                <p:cNvPr id="104" name="Freeform 142"/>
                <p:cNvSpPr>
                  <a:spLocks/>
                </p:cNvSpPr>
                <p:nvPr/>
              </p:nvSpPr>
              <p:spPr bwMode="auto">
                <a:xfrm>
                  <a:off x="3905044" y="4738787"/>
                  <a:ext cx="207419" cy="150343"/>
                </a:xfrm>
                <a:custGeom>
                  <a:avLst/>
                  <a:gdLst>
                    <a:gd name="T0" fmla="*/ 126007831 w 124"/>
                    <a:gd name="T1" fmla="*/ 40322498 h 88"/>
                    <a:gd name="T2" fmla="*/ 211693172 w 124"/>
                    <a:gd name="T3" fmla="*/ 5040312 h 88"/>
                    <a:gd name="T4" fmla="*/ 246975351 w 124"/>
                    <a:gd name="T5" fmla="*/ 0 h 88"/>
                    <a:gd name="T6" fmla="*/ 267136596 w 124"/>
                    <a:gd name="T7" fmla="*/ 10080625 h 88"/>
                    <a:gd name="T8" fmla="*/ 267136596 w 124"/>
                    <a:gd name="T9" fmla="*/ 15120938 h 88"/>
                    <a:gd name="T10" fmla="*/ 191531877 w 124"/>
                    <a:gd name="T11" fmla="*/ 50403120 h 88"/>
                    <a:gd name="T12" fmla="*/ 166330321 w 124"/>
                    <a:gd name="T13" fmla="*/ 65524065 h 88"/>
                    <a:gd name="T14" fmla="*/ 216733483 w 124"/>
                    <a:gd name="T15" fmla="*/ 65524065 h 88"/>
                    <a:gd name="T16" fmla="*/ 302418775 w 124"/>
                    <a:gd name="T17" fmla="*/ 75604686 h 88"/>
                    <a:gd name="T18" fmla="*/ 307459086 w 124"/>
                    <a:gd name="T19" fmla="*/ 80644997 h 88"/>
                    <a:gd name="T20" fmla="*/ 312499397 w 124"/>
                    <a:gd name="T21" fmla="*/ 90725618 h 88"/>
                    <a:gd name="T22" fmla="*/ 302418775 w 124"/>
                    <a:gd name="T23" fmla="*/ 95765929 h 88"/>
                    <a:gd name="T24" fmla="*/ 262096285 w 124"/>
                    <a:gd name="T25" fmla="*/ 100806240 h 88"/>
                    <a:gd name="T26" fmla="*/ 176410944 w 124"/>
                    <a:gd name="T27" fmla="*/ 110886886 h 88"/>
                    <a:gd name="T28" fmla="*/ 241935040 w 124"/>
                    <a:gd name="T29" fmla="*/ 110886886 h 88"/>
                    <a:gd name="T30" fmla="*/ 277217218 w 124"/>
                    <a:gd name="T31" fmla="*/ 110886886 h 88"/>
                    <a:gd name="T32" fmla="*/ 297378464 w 124"/>
                    <a:gd name="T33" fmla="*/ 120967508 h 88"/>
                    <a:gd name="T34" fmla="*/ 297378464 w 124"/>
                    <a:gd name="T35" fmla="*/ 126007818 h 88"/>
                    <a:gd name="T36" fmla="*/ 287297841 w 124"/>
                    <a:gd name="T37" fmla="*/ 141128751 h 88"/>
                    <a:gd name="T38" fmla="*/ 277217218 w 124"/>
                    <a:gd name="T39" fmla="*/ 141128751 h 88"/>
                    <a:gd name="T40" fmla="*/ 146169076 w 124"/>
                    <a:gd name="T41" fmla="*/ 156249683 h 88"/>
                    <a:gd name="T42" fmla="*/ 191531877 w 124"/>
                    <a:gd name="T43" fmla="*/ 166330304 h 88"/>
                    <a:gd name="T44" fmla="*/ 221773795 w 124"/>
                    <a:gd name="T45" fmla="*/ 161289994 h 88"/>
                    <a:gd name="T46" fmla="*/ 236894728 w 124"/>
                    <a:gd name="T47" fmla="*/ 161289994 h 88"/>
                    <a:gd name="T48" fmla="*/ 246975351 w 124"/>
                    <a:gd name="T49" fmla="*/ 171370615 h 88"/>
                    <a:gd name="T50" fmla="*/ 241935040 w 124"/>
                    <a:gd name="T51" fmla="*/ 181451237 h 88"/>
                    <a:gd name="T52" fmla="*/ 216733483 w 124"/>
                    <a:gd name="T53" fmla="*/ 186491547 h 88"/>
                    <a:gd name="T54" fmla="*/ 136088454 w 124"/>
                    <a:gd name="T55" fmla="*/ 191531858 h 88"/>
                    <a:gd name="T56" fmla="*/ 100806250 w 124"/>
                    <a:gd name="T57" fmla="*/ 201612480 h 88"/>
                    <a:gd name="T58" fmla="*/ 65524071 w 124"/>
                    <a:gd name="T59" fmla="*/ 216733462 h 88"/>
                    <a:gd name="T60" fmla="*/ 0 w 124"/>
                    <a:gd name="T61" fmla="*/ 221773772 h 88"/>
                    <a:gd name="T62" fmla="*/ 30241880 w 124"/>
                    <a:gd name="T63" fmla="*/ 171370615 h 88"/>
                    <a:gd name="T64" fmla="*/ 60483760 w 124"/>
                    <a:gd name="T65" fmla="*/ 105846575 h 88"/>
                    <a:gd name="T66" fmla="*/ 65524071 w 124"/>
                    <a:gd name="T67" fmla="*/ 80644997 h 88"/>
                    <a:gd name="T68" fmla="*/ 100806250 w 124"/>
                    <a:gd name="T69" fmla="*/ 50403120 h 88"/>
                    <a:gd name="T70" fmla="*/ 126007831 w 124"/>
                    <a:gd name="T71" fmla="*/ 40322498 h 8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24"/>
                    <a:gd name="T109" fmla="*/ 0 h 88"/>
                    <a:gd name="T110" fmla="*/ 124 w 124"/>
                    <a:gd name="T111" fmla="*/ 88 h 8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24" h="88">
                      <a:moveTo>
                        <a:pt x="50" y="16"/>
                      </a:moveTo>
                      <a:lnTo>
                        <a:pt x="50" y="16"/>
                      </a:lnTo>
                      <a:lnTo>
                        <a:pt x="72" y="6"/>
                      </a:lnTo>
                      <a:lnTo>
                        <a:pt x="84" y="2"/>
                      </a:lnTo>
                      <a:lnTo>
                        <a:pt x="98" y="0"/>
                      </a:lnTo>
                      <a:lnTo>
                        <a:pt x="104" y="2"/>
                      </a:lnTo>
                      <a:lnTo>
                        <a:pt x="106" y="4"/>
                      </a:lnTo>
                      <a:lnTo>
                        <a:pt x="106" y="6"/>
                      </a:lnTo>
                      <a:lnTo>
                        <a:pt x="98" y="10"/>
                      </a:lnTo>
                      <a:lnTo>
                        <a:pt x="76" y="20"/>
                      </a:lnTo>
                      <a:lnTo>
                        <a:pt x="66" y="26"/>
                      </a:lnTo>
                      <a:lnTo>
                        <a:pt x="86" y="26"/>
                      </a:lnTo>
                      <a:lnTo>
                        <a:pt x="104" y="28"/>
                      </a:lnTo>
                      <a:lnTo>
                        <a:pt x="120" y="30"/>
                      </a:lnTo>
                      <a:lnTo>
                        <a:pt x="122" y="32"/>
                      </a:lnTo>
                      <a:lnTo>
                        <a:pt x="124" y="34"/>
                      </a:lnTo>
                      <a:lnTo>
                        <a:pt x="124" y="36"/>
                      </a:lnTo>
                      <a:lnTo>
                        <a:pt x="120" y="38"/>
                      </a:lnTo>
                      <a:lnTo>
                        <a:pt x="112" y="40"/>
                      </a:lnTo>
                      <a:lnTo>
                        <a:pt x="104" y="40"/>
                      </a:lnTo>
                      <a:lnTo>
                        <a:pt x="92" y="40"/>
                      </a:lnTo>
                      <a:lnTo>
                        <a:pt x="70" y="44"/>
                      </a:lnTo>
                      <a:lnTo>
                        <a:pt x="96" y="44"/>
                      </a:lnTo>
                      <a:lnTo>
                        <a:pt x="110" y="44"/>
                      </a:lnTo>
                      <a:lnTo>
                        <a:pt x="114" y="46"/>
                      </a:lnTo>
                      <a:lnTo>
                        <a:pt x="118" y="48"/>
                      </a:lnTo>
                      <a:lnTo>
                        <a:pt x="118" y="50"/>
                      </a:lnTo>
                      <a:lnTo>
                        <a:pt x="116" y="54"/>
                      </a:lnTo>
                      <a:lnTo>
                        <a:pt x="114" y="56"/>
                      </a:lnTo>
                      <a:lnTo>
                        <a:pt x="110" y="56"/>
                      </a:lnTo>
                      <a:lnTo>
                        <a:pt x="62" y="60"/>
                      </a:lnTo>
                      <a:lnTo>
                        <a:pt x="58" y="62"/>
                      </a:lnTo>
                      <a:lnTo>
                        <a:pt x="76" y="66"/>
                      </a:lnTo>
                      <a:lnTo>
                        <a:pt x="88" y="64"/>
                      </a:lnTo>
                      <a:lnTo>
                        <a:pt x="94" y="64"/>
                      </a:lnTo>
                      <a:lnTo>
                        <a:pt x="96" y="66"/>
                      </a:lnTo>
                      <a:lnTo>
                        <a:pt x="98" y="68"/>
                      </a:lnTo>
                      <a:lnTo>
                        <a:pt x="96" y="72"/>
                      </a:lnTo>
                      <a:lnTo>
                        <a:pt x="92" y="74"/>
                      </a:lnTo>
                      <a:lnTo>
                        <a:pt x="86" y="74"/>
                      </a:lnTo>
                      <a:lnTo>
                        <a:pt x="54" y="76"/>
                      </a:lnTo>
                      <a:lnTo>
                        <a:pt x="40" y="80"/>
                      </a:lnTo>
                      <a:lnTo>
                        <a:pt x="26" y="86"/>
                      </a:lnTo>
                      <a:lnTo>
                        <a:pt x="14" y="88"/>
                      </a:lnTo>
                      <a:lnTo>
                        <a:pt x="0" y="88"/>
                      </a:lnTo>
                      <a:lnTo>
                        <a:pt x="12" y="68"/>
                      </a:lnTo>
                      <a:lnTo>
                        <a:pt x="22" y="50"/>
                      </a:lnTo>
                      <a:lnTo>
                        <a:pt x="24" y="42"/>
                      </a:lnTo>
                      <a:lnTo>
                        <a:pt x="26" y="32"/>
                      </a:lnTo>
                      <a:lnTo>
                        <a:pt x="32" y="26"/>
                      </a:lnTo>
                      <a:lnTo>
                        <a:pt x="40" y="20"/>
                      </a:lnTo>
                      <a:lnTo>
                        <a:pt x="50" y="16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  <p:sp>
              <p:nvSpPr>
                <p:cNvPr id="105" name="Freeform 143"/>
                <p:cNvSpPr>
                  <a:spLocks noEditPoints="1"/>
                </p:cNvSpPr>
                <p:nvPr/>
              </p:nvSpPr>
              <p:spPr bwMode="auto">
                <a:xfrm>
                  <a:off x="3880642" y="5380785"/>
                  <a:ext cx="557183" cy="686695"/>
                </a:xfrm>
                <a:custGeom>
                  <a:avLst/>
                  <a:gdLst>
                    <a:gd name="T0" fmla="*/ 186491543 w 330"/>
                    <a:gd name="T1" fmla="*/ 866933887 h 408"/>
                    <a:gd name="T2" fmla="*/ 151209369 w 330"/>
                    <a:gd name="T3" fmla="*/ 730845292 h 408"/>
                    <a:gd name="T4" fmla="*/ 146169058 w 330"/>
                    <a:gd name="T5" fmla="*/ 720764670 h 408"/>
                    <a:gd name="T6" fmla="*/ 141128747 w 330"/>
                    <a:gd name="T7" fmla="*/ 690522804 h 408"/>
                    <a:gd name="T8" fmla="*/ 141128747 w 330"/>
                    <a:gd name="T9" fmla="*/ 589716584 h 408"/>
                    <a:gd name="T10" fmla="*/ 141128747 w 330"/>
                    <a:gd name="T11" fmla="*/ 554434408 h 408"/>
                    <a:gd name="T12" fmla="*/ 50403119 w 330"/>
                    <a:gd name="T13" fmla="*/ 55443446 h 408"/>
                    <a:gd name="T14" fmla="*/ 35282187 w 330"/>
                    <a:gd name="T15" fmla="*/ 80645001 h 408"/>
                    <a:gd name="T16" fmla="*/ 10080624 w 330"/>
                    <a:gd name="T17" fmla="*/ 156249690 h 408"/>
                    <a:gd name="T18" fmla="*/ 0 w 330"/>
                    <a:gd name="T19" fmla="*/ 282257515 h 408"/>
                    <a:gd name="T20" fmla="*/ 10080624 w 330"/>
                    <a:gd name="T21" fmla="*/ 403224979 h 408"/>
                    <a:gd name="T22" fmla="*/ 25201559 w 330"/>
                    <a:gd name="T23" fmla="*/ 493950676 h 408"/>
                    <a:gd name="T24" fmla="*/ 35282187 w 330"/>
                    <a:gd name="T25" fmla="*/ 599797206 h 408"/>
                    <a:gd name="T26" fmla="*/ 30241876 w 330"/>
                    <a:gd name="T27" fmla="*/ 670361560 h 408"/>
                    <a:gd name="T28" fmla="*/ 30241876 w 330"/>
                    <a:gd name="T29" fmla="*/ 665321249 h 408"/>
                    <a:gd name="T30" fmla="*/ 10080624 w 330"/>
                    <a:gd name="T31" fmla="*/ 801409646 h 408"/>
                    <a:gd name="T32" fmla="*/ 30241876 w 330"/>
                    <a:gd name="T33" fmla="*/ 806449957 h 408"/>
                    <a:gd name="T34" fmla="*/ 30241876 w 330"/>
                    <a:gd name="T35" fmla="*/ 801409646 h 408"/>
                    <a:gd name="T36" fmla="*/ 40322497 w 330"/>
                    <a:gd name="T37" fmla="*/ 846772644 h 408"/>
                    <a:gd name="T38" fmla="*/ 40322497 w 330"/>
                    <a:gd name="T39" fmla="*/ 907256375 h 408"/>
                    <a:gd name="T40" fmla="*/ 60483752 w 330"/>
                    <a:gd name="T41" fmla="*/ 972780418 h 408"/>
                    <a:gd name="T42" fmla="*/ 70564374 w 330"/>
                    <a:gd name="T43" fmla="*/ 992941662 h 408"/>
                    <a:gd name="T44" fmla="*/ 105846573 w 330"/>
                    <a:gd name="T45" fmla="*/ 1018143217 h 408"/>
                    <a:gd name="T46" fmla="*/ 146169058 w 330"/>
                    <a:gd name="T47" fmla="*/ 1028223839 h 408"/>
                    <a:gd name="T48" fmla="*/ 216733457 w 330"/>
                    <a:gd name="T49" fmla="*/ 1018143217 h 408"/>
                    <a:gd name="T50" fmla="*/ 236894699 w 330"/>
                    <a:gd name="T51" fmla="*/ 982861040 h 408"/>
                    <a:gd name="T52" fmla="*/ 236894699 w 330"/>
                    <a:gd name="T53" fmla="*/ 967740107 h 408"/>
                    <a:gd name="T54" fmla="*/ 216733457 w 330"/>
                    <a:gd name="T55" fmla="*/ 922377308 h 408"/>
                    <a:gd name="T56" fmla="*/ 821570832 w 330"/>
                    <a:gd name="T57" fmla="*/ 675401871 h 408"/>
                    <a:gd name="T58" fmla="*/ 816530521 w 330"/>
                    <a:gd name="T59" fmla="*/ 670361560 h 408"/>
                    <a:gd name="T60" fmla="*/ 801409589 w 330"/>
                    <a:gd name="T61" fmla="*/ 660280938 h 408"/>
                    <a:gd name="T62" fmla="*/ 751006483 w 330"/>
                    <a:gd name="T63" fmla="*/ 619958450 h 408"/>
                    <a:gd name="T64" fmla="*/ 735885551 w 330"/>
                    <a:gd name="T65" fmla="*/ 599797206 h 408"/>
                    <a:gd name="T66" fmla="*/ 715724309 w 330"/>
                    <a:gd name="T67" fmla="*/ 579635963 h 408"/>
                    <a:gd name="T68" fmla="*/ 690522756 w 330"/>
                    <a:gd name="T69" fmla="*/ 544353786 h 408"/>
                    <a:gd name="T70" fmla="*/ 675401824 w 330"/>
                    <a:gd name="T71" fmla="*/ 509071609 h 408"/>
                    <a:gd name="T72" fmla="*/ 660280892 w 330"/>
                    <a:gd name="T73" fmla="*/ 463708810 h 408"/>
                    <a:gd name="T74" fmla="*/ 478829709 w 330"/>
                    <a:gd name="T75" fmla="*/ 65524068 h 408"/>
                    <a:gd name="T76" fmla="*/ 483870019 w 330"/>
                    <a:gd name="T77" fmla="*/ 105846580 h 408"/>
                    <a:gd name="T78" fmla="*/ 483870019 w 330"/>
                    <a:gd name="T79" fmla="*/ 166330312 h 408"/>
                    <a:gd name="T80" fmla="*/ 504031262 w 330"/>
                    <a:gd name="T81" fmla="*/ 282257515 h 408"/>
                    <a:gd name="T82" fmla="*/ 534273126 w 330"/>
                    <a:gd name="T83" fmla="*/ 398184668 h 408"/>
                    <a:gd name="T84" fmla="*/ 534273126 w 330"/>
                    <a:gd name="T85" fmla="*/ 448587877 h 408"/>
                    <a:gd name="T86" fmla="*/ 529232815 w 330"/>
                    <a:gd name="T87" fmla="*/ 468749121 h 408"/>
                    <a:gd name="T88" fmla="*/ 509071573 w 330"/>
                    <a:gd name="T89" fmla="*/ 524192542 h 408"/>
                    <a:gd name="T90" fmla="*/ 509071573 w 330"/>
                    <a:gd name="T91" fmla="*/ 574595652 h 408"/>
                    <a:gd name="T92" fmla="*/ 514111883 w 330"/>
                    <a:gd name="T93" fmla="*/ 584676274 h 408"/>
                    <a:gd name="T94" fmla="*/ 524192505 w 330"/>
                    <a:gd name="T95" fmla="*/ 614918139 h 408"/>
                    <a:gd name="T96" fmla="*/ 534273126 w 330"/>
                    <a:gd name="T97" fmla="*/ 695563115 h 408"/>
                    <a:gd name="T98" fmla="*/ 559474679 w 330"/>
                    <a:gd name="T99" fmla="*/ 690522804 h 408"/>
                    <a:gd name="T100" fmla="*/ 564514990 w 330"/>
                    <a:gd name="T101" fmla="*/ 599797206 h 408"/>
                    <a:gd name="T102" fmla="*/ 594756853 w 330"/>
                    <a:gd name="T103" fmla="*/ 614918139 h 408"/>
                    <a:gd name="T104" fmla="*/ 614918096 w 330"/>
                    <a:gd name="T105" fmla="*/ 645160005 h 408"/>
                    <a:gd name="T106" fmla="*/ 619958407 w 330"/>
                    <a:gd name="T107" fmla="*/ 655240627 h 408"/>
                    <a:gd name="T108" fmla="*/ 650200270 w 330"/>
                    <a:gd name="T109" fmla="*/ 720764670 h 408"/>
                    <a:gd name="T110" fmla="*/ 660280892 w 330"/>
                    <a:gd name="T111" fmla="*/ 740925914 h 408"/>
                    <a:gd name="T112" fmla="*/ 690522756 w 330"/>
                    <a:gd name="T113" fmla="*/ 756046847 h 408"/>
                    <a:gd name="T114" fmla="*/ 811490211 w 330"/>
                    <a:gd name="T115" fmla="*/ 766127469 h 408"/>
                    <a:gd name="T116" fmla="*/ 816530521 w 330"/>
                    <a:gd name="T117" fmla="*/ 756046847 h 408"/>
                    <a:gd name="T118" fmla="*/ 826611143 w 330"/>
                    <a:gd name="T119" fmla="*/ 725804981 h 408"/>
                    <a:gd name="T120" fmla="*/ 831651453 w 330"/>
                    <a:gd name="T121" fmla="*/ 715724359 h 408"/>
                    <a:gd name="T122" fmla="*/ 821570832 w 330"/>
                    <a:gd name="T123" fmla="*/ 675401871 h 40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330"/>
                    <a:gd name="T187" fmla="*/ 0 h 408"/>
                    <a:gd name="T188" fmla="*/ 330 w 330"/>
                    <a:gd name="T189" fmla="*/ 408 h 408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330" h="408">
                      <a:moveTo>
                        <a:pt x="74" y="344"/>
                      </a:moveTo>
                      <a:lnTo>
                        <a:pt x="74" y="344"/>
                      </a:lnTo>
                      <a:lnTo>
                        <a:pt x="60" y="290"/>
                      </a:lnTo>
                      <a:lnTo>
                        <a:pt x="58" y="286"/>
                      </a:lnTo>
                      <a:lnTo>
                        <a:pt x="56" y="274"/>
                      </a:lnTo>
                      <a:lnTo>
                        <a:pt x="56" y="254"/>
                      </a:lnTo>
                      <a:lnTo>
                        <a:pt x="56" y="234"/>
                      </a:lnTo>
                      <a:lnTo>
                        <a:pt x="56" y="220"/>
                      </a:lnTo>
                      <a:lnTo>
                        <a:pt x="92" y="44"/>
                      </a:lnTo>
                      <a:lnTo>
                        <a:pt x="20" y="22"/>
                      </a:lnTo>
                      <a:lnTo>
                        <a:pt x="14" y="32"/>
                      </a:lnTo>
                      <a:lnTo>
                        <a:pt x="10" y="40"/>
                      </a:lnTo>
                      <a:lnTo>
                        <a:pt x="4" y="62"/>
                      </a:lnTo>
                      <a:lnTo>
                        <a:pt x="2" y="88"/>
                      </a:lnTo>
                      <a:lnTo>
                        <a:pt x="0" y="112"/>
                      </a:lnTo>
                      <a:lnTo>
                        <a:pt x="2" y="138"/>
                      </a:lnTo>
                      <a:lnTo>
                        <a:pt x="4" y="160"/>
                      </a:lnTo>
                      <a:lnTo>
                        <a:pt x="10" y="196"/>
                      </a:lnTo>
                      <a:lnTo>
                        <a:pt x="14" y="218"/>
                      </a:lnTo>
                      <a:lnTo>
                        <a:pt x="14" y="238"/>
                      </a:lnTo>
                      <a:lnTo>
                        <a:pt x="14" y="254"/>
                      </a:lnTo>
                      <a:lnTo>
                        <a:pt x="12" y="266"/>
                      </a:lnTo>
                      <a:lnTo>
                        <a:pt x="12" y="264"/>
                      </a:lnTo>
                      <a:lnTo>
                        <a:pt x="6" y="292"/>
                      </a:lnTo>
                      <a:lnTo>
                        <a:pt x="4" y="318"/>
                      </a:lnTo>
                      <a:lnTo>
                        <a:pt x="8" y="322"/>
                      </a:lnTo>
                      <a:lnTo>
                        <a:pt x="12" y="320"/>
                      </a:lnTo>
                      <a:lnTo>
                        <a:pt x="12" y="318"/>
                      </a:lnTo>
                      <a:lnTo>
                        <a:pt x="16" y="336"/>
                      </a:lnTo>
                      <a:lnTo>
                        <a:pt x="16" y="360"/>
                      </a:lnTo>
                      <a:lnTo>
                        <a:pt x="18" y="370"/>
                      </a:lnTo>
                      <a:lnTo>
                        <a:pt x="24" y="386"/>
                      </a:lnTo>
                      <a:lnTo>
                        <a:pt x="28" y="394"/>
                      </a:lnTo>
                      <a:lnTo>
                        <a:pt x="42" y="404"/>
                      </a:lnTo>
                      <a:lnTo>
                        <a:pt x="50" y="406"/>
                      </a:lnTo>
                      <a:lnTo>
                        <a:pt x="58" y="408"/>
                      </a:lnTo>
                      <a:lnTo>
                        <a:pt x="74" y="406"/>
                      </a:lnTo>
                      <a:lnTo>
                        <a:pt x="86" y="404"/>
                      </a:lnTo>
                      <a:lnTo>
                        <a:pt x="92" y="402"/>
                      </a:lnTo>
                      <a:lnTo>
                        <a:pt x="94" y="390"/>
                      </a:lnTo>
                      <a:lnTo>
                        <a:pt x="94" y="384"/>
                      </a:lnTo>
                      <a:lnTo>
                        <a:pt x="92" y="376"/>
                      </a:lnTo>
                      <a:lnTo>
                        <a:pt x="86" y="366"/>
                      </a:lnTo>
                      <a:lnTo>
                        <a:pt x="74" y="344"/>
                      </a:lnTo>
                      <a:close/>
                      <a:moveTo>
                        <a:pt x="326" y="268"/>
                      </a:moveTo>
                      <a:lnTo>
                        <a:pt x="326" y="268"/>
                      </a:lnTo>
                      <a:lnTo>
                        <a:pt x="324" y="266"/>
                      </a:lnTo>
                      <a:lnTo>
                        <a:pt x="318" y="262"/>
                      </a:lnTo>
                      <a:lnTo>
                        <a:pt x="310" y="254"/>
                      </a:lnTo>
                      <a:lnTo>
                        <a:pt x="298" y="246"/>
                      </a:lnTo>
                      <a:lnTo>
                        <a:pt x="292" y="238"/>
                      </a:lnTo>
                      <a:lnTo>
                        <a:pt x="284" y="230"/>
                      </a:lnTo>
                      <a:lnTo>
                        <a:pt x="280" y="224"/>
                      </a:lnTo>
                      <a:lnTo>
                        <a:pt x="274" y="216"/>
                      </a:lnTo>
                      <a:lnTo>
                        <a:pt x="268" y="202"/>
                      </a:lnTo>
                      <a:lnTo>
                        <a:pt x="262" y="184"/>
                      </a:lnTo>
                      <a:lnTo>
                        <a:pt x="260" y="0"/>
                      </a:lnTo>
                      <a:lnTo>
                        <a:pt x="190" y="26"/>
                      </a:lnTo>
                      <a:lnTo>
                        <a:pt x="192" y="42"/>
                      </a:lnTo>
                      <a:lnTo>
                        <a:pt x="192" y="66"/>
                      </a:lnTo>
                      <a:lnTo>
                        <a:pt x="194" y="82"/>
                      </a:lnTo>
                      <a:lnTo>
                        <a:pt x="200" y="112"/>
                      </a:lnTo>
                      <a:lnTo>
                        <a:pt x="212" y="158"/>
                      </a:lnTo>
                      <a:lnTo>
                        <a:pt x="212" y="178"/>
                      </a:lnTo>
                      <a:lnTo>
                        <a:pt x="210" y="186"/>
                      </a:lnTo>
                      <a:lnTo>
                        <a:pt x="206" y="194"/>
                      </a:lnTo>
                      <a:lnTo>
                        <a:pt x="202" y="208"/>
                      </a:lnTo>
                      <a:lnTo>
                        <a:pt x="200" y="222"/>
                      </a:lnTo>
                      <a:lnTo>
                        <a:pt x="202" y="228"/>
                      </a:lnTo>
                      <a:lnTo>
                        <a:pt x="204" y="232"/>
                      </a:lnTo>
                      <a:lnTo>
                        <a:pt x="206" y="238"/>
                      </a:lnTo>
                      <a:lnTo>
                        <a:pt x="208" y="244"/>
                      </a:lnTo>
                      <a:lnTo>
                        <a:pt x="210" y="258"/>
                      </a:lnTo>
                      <a:lnTo>
                        <a:pt x="212" y="276"/>
                      </a:lnTo>
                      <a:lnTo>
                        <a:pt x="218" y="278"/>
                      </a:lnTo>
                      <a:lnTo>
                        <a:pt x="222" y="274"/>
                      </a:lnTo>
                      <a:lnTo>
                        <a:pt x="218" y="232"/>
                      </a:lnTo>
                      <a:lnTo>
                        <a:pt x="224" y="238"/>
                      </a:lnTo>
                      <a:lnTo>
                        <a:pt x="236" y="244"/>
                      </a:lnTo>
                      <a:lnTo>
                        <a:pt x="242" y="250"/>
                      </a:lnTo>
                      <a:lnTo>
                        <a:pt x="244" y="256"/>
                      </a:lnTo>
                      <a:lnTo>
                        <a:pt x="246" y="260"/>
                      </a:lnTo>
                      <a:lnTo>
                        <a:pt x="252" y="276"/>
                      </a:lnTo>
                      <a:lnTo>
                        <a:pt x="258" y="286"/>
                      </a:lnTo>
                      <a:lnTo>
                        <a:pt x="262" y="294"/>
                      </a:lnTo>
                      <a:lnTo>
                        <a:pt x="266" y="298"/>
                      </a:lnTo>
                      <a:lnTo>
                        <a:pt x="274" y="300"/>
                      </a:lnTo>
                      <a:lnTo>
                        <a:pt x="294" y="302"/>
                      </a:lnTo>
                      <a:lnTo>
                        <a:pt x="322" y="304"/>
                      </a:lnTo>
                      <a:lnTo>
                        <a:pt x="324" y="300"/>
                      </a:lnTo>
                      <a:lnTo>
                        <a:pt x="326" y="296"/>
                      </a:lnTo>
                      <a:lnTo>
                        <a:pt x="328" y="288"/>
                      </a:lnTo>
                      <a:lnTo>
                        <a:pt x="330" y="284"/>
                      </a:lnTo>
                      <a:lnTo>
                        <a:pt x="328" y="276"/>
                      </a:lnTo>
                      <a:lnTo>
                        <a:pt x="326" y="268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  <p:sp>
              <p:nvSpPr>
                <p:cNvPr id="106" name="Freeform 144"/>
                <p:cNvSpPr>
                  <a:spLocks/>
                </p:cNvSpPr>
                <p:nvPr/>
              </p:nvSpPr>
              <p:spPr bwMode="auto">
                <a:xfrm>
                  <a:off x="3612218" y="4178055"/>
                  <a:ext cx="337564" cy="719202"/>
                </a:xfrm>
                <a:custGeom>
                  <a:avLst/>
                  <a:gdLst>
                    <a:gd name="T0" fmla="*/ 418346010 w 202"/>
                    <a:gd name="T1" fmla="*/ 463708816 h 426"/>
                    <a:gd name="T2" fmla="*/ 352821868 w 202"/>
                    <a:gd name="T3" fmla="*/ 529232859 h 426"/>
                    <a:gd name="T4" fmla="*/ 327620313 w 202"/>
                    <a:gd name="T5" fmla="*/ 569555348 h 426"/>
                    <a:gd name="T6" fmla="*/ 297378447 w 202"/>
                    <a:gd name="T7" fmla="*/ 609877836 h 426"/>
                    <a:gd name="T8" fmla="*/ 231854404 w 202"/>
                    <a:gd name="T9" fmla="*/ 650200325 h 426"/>
                    <a:gd name="T10" fmla="*/ 221773782 w 202"/>
                    <a:gd name="T11" fmla="*/ 650200325 h 426"/>
                    <a:gd name="T12" fmla="*/ 216733471 w 202"/>
                    <a:gd name="T13" fmla="*/ 670361569 h 426"/>
                    <a:gd name="T14" fmla="*/ 226814093 w 202"/>
                    <a:gd name="T15" fmla="*/ 675401880 h 426"/>
                    <a:gd name="T16" fmla="*/ 236894715 w 202"/>
                    <a:gd name="T17" fmla="*/ 685482502 h 426"/>
                    <a:gd name="T18" fmla="*/ 246975337 w 202"/>
                    <a:gd name="T19" fmla="*/ 710684057 h 426"/>
                    <a:gd name="T20" fmla="*/ 292338136 w 202"/>
                    <a:gd name="T21" fmla="*/ 771167790 h 426"/>
                    <a:gd name="T22" fmla="*/ 357862179 w 202"/>
                    <a:gd name="T23" fmla="*/ 846772654 h 426"/>
                    <a:gd name="T24" fmla="*/ 418346010 w 202"/>
                    <a:gd name="T25" fmla="*/ 877014521 h 426"/>
                    <a:gd name="T26" fmla="*/ 493950674 w 202"/>
                    <a:gd name="T27" fmla="*/ 907256387 h 426"/>
                    <a:gd name="T28" fmla="*/ 498990985 w 202"/>
                    <a:gd name="T29" fmla="*/ 912296698 h 426"/>
                    <a:gd name="T30" fmla="*/ 483870052 w 202"/>
                    <a:gd name="T31" fmla="*/ 982861053 h 426"/>
                    <a:gd name="T32" fmla="*/ 453628186 w 202"/>
                    <a:gd name="T33" fmla="*/ 1038304474 h 426"/>
                    <a:gd name="T34" fmla="*/ 413305599 w 202"/>
                    <a:gd name="T35" fmla="*/ 1073586652 h 426"/>
                    <a:gd name="T36" fmla="*/ 120967513 w 202"/>
                    <a:gd name="T37" fmla="*/ 841732343 h 426"/>
                    <a:gd name="T38" fmla="*/ 85685311 w 202"/>
                    <a:gd name="T39" fmla="*/ 811490278 h 426"/>
                    <a:gd name="T40" fmla="*/ 50403122 w 202"/>
                    <a:gd name="T41" fmla="*/ 771167790 h 426"/>
                    <a:gd name="T42" fmla="*/ 15120939 w 202"/>
                    <a:gd name="T43" fmla="*/ 710684057 h 426"/>
                    <a:gd name="T44" fmla="*/ 10080625 w 202"/>
                    <a:gd name="T45" fmla="*/ 700603435 h 426"/>
                    <a:gd name="T46" fmla="*/ 0 w 202"/>
                    <a:gd name="T47" fmla="*/ 660280947 h 426"/>
                    <a:gd name="T48" fmla="*/ 10080625 w 202"/>
                    <a:gd name="T49" fmla="*/ 635079391 h 426"/>
                    <a:gd name="T50" fmla="*/ 206652800 w 202"/>
                    <a:gd name="T51" fmla="*/ 312499385 h 426"/>
                    <a:gd name="T52" fmla="*/ 262096270 w 202"/>
                    <a:gd name="T53" fmla="*/ 156249692 h 426"/>
                    <a:gd name="T54" fmla="*/ 297378447 w 202"/>
                    <a:gd name="T55" fmla="*/ 90725624 h 426"/>
                    <a:gd name="T56" fmla="*/ 312499380 w 202"/>
                    <a:gd name="T57" fmla="*/ 70564380 h 426"/>
                    <a:gd name="T58" fmla="*/ 337700935 w 202"/>
                    <a:gd name="T59" fmla="*/ 55443446 h 426"/>
                    <a:gd name="T60" fmla="*/ 362902490 w 202"/>
                    <a:gd name="T61" fmla="*/ 50403123 h 426"/>
                    <a:gd name="T62" fmla="*/ 509071607 w 202"/>
                    <a:gd name="T63" fmla="*/ 0 h 426"/>
                    <a:gd name="T64" fmla="*/ 483870052 w 202"/>
                    <a:gd name="T65" fmla="*/ 196572181 h 426"/>
                    <a:gd name="T66" fmla="*/ 458668497 w 202"/>
                    <a:gd name="T67" fmla="*/ 347781562 h 426"/>
                    <a:gd name="T68" fmla="*/ 418346010 w 202"/>
                    <a:gd name="T69" fmla="*/ 463708816 h 42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02"/>
                    <a:gd name="T106" fmla="*/ 0 h 426"/>
                    <a:gd name="T107" fmla="*/ 202 w 202"/>
                    <a:gd name="T108" fmla="*/ 426 h 42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02" h="426">
                      <a:moveTo>
                        <a:pt x="166" y="184"/>
                      </a:moveTo>
                      <a:lnTo>
                        <a:pt x="166" y="184"/>
                      </a:lnTo>
                      <a:lnTo>
                        <a:pt x="152" y="196"/>
                      </a:lnTo>
                      <a:lnTo>
                        <a:pt x="140" y="210"/>
                      </a:lnTo>
                      <a:lnTo>
                        <a:pt x="130" y="226"/>
                      </a:lnTo>
                      <a:lnTo>
                        <a:pt x="124" y="236"/>
                      </a:lnTo>
                      <a:lnTo>
                        <a:pt x="118" y="242"/>
                      </a:lnTo>
                      <a:lnTo>
                        <a:pt x="104" y="252"/>
                      </a:lnTo>
                      <a:lnTo>
                        <a:pt x="92" y="258"/>
                      </a:lnTo>
                      <a:lnTo>
                        <a:pt x="88" y="258"/>
                      </a:lnTo>
                      <a:lnTo>
                        <a:pt x="86" y="262"/>
                      </a:lnTo>
                      <a:lnTo>
                        <a:pt x="86" y="266"/>
                      </a:lnTo>
                      <a:lnTo>
                        <a:pt x="90" y="268"/>
                      </a:lnTo>
                      <a:lnTo>
                        <a:pt x="92" y="270"/>
                      </a:lnTo>
                      <a:lnTo>
                        <a:pt x="94" y="272"/>
                      </a:lnTo>
                      <a:lnTo>
                        <a:pt x="98" y="282"/>
                      </a:lnTo>
                      <a:lnTo>
                        <a:pt x="104" y="292"/>
                      </a:lnTo>
                      <a:lnTo>
                        <a:pt x="116" y="306"/>
                      </a:lnTo>
                      <a:lnTo>
                        <a:pt x="134" y="324"/>
                      </a:lnTo>
                      <a:lnTo>
                        <a:pt x="142" y="336"/>
                      </a:lnTo>
                      <a:lnTo>
                        <a:pt x="166" y="348"/>
                      </a:lnTo>
                      <a:lnTo>
                        <a:pt x="184" y="356"/>
                      </a:lnTo>
                      <a:lnTo>
                        <a:pt x="196" y="360"/>
                      </a:lnTo>
                      <a:lnTo>
                        <a:pt x="198" y="362"/>
                      </a:lnTo>
                      <a:lnTo>
                        <a:pt x="198" y="370"/>
                      </a:lnTo>
                      <a:lnTo>
                        <a:pt x="192" y="390"/>
                      </a:lnTo>
                      <a:lnTo>
                        <a:pt x="186" y="400"/>
                      </a:lnTo>
                      <a:lnTo>
                        <a:pt x="180" y="412"/>
                      </a:lnTo>
                      <a:lnTo>
                        <a:pt x="172" y="420"/>
                      </a:lnTo>
                      <a:lnTo>
                        <a:pt x="164" y="426"/>
                      </a:lnTo>
                      <a:lnTo>
                        <a:pt x="48" y="334"/>
                      </a:lnTo>
                      <a:lnTo>
                        <a:pt x="34" y="322"/>
                      </a:lnTo>
                      <a:lnTo>
                        <a:pt x="26" y="314"/>
                      </a:lnTo>
                      <a:lnTo>
                        <a:pt x="20" y="306"/>
                      </a:lnTo>
                      <a:lnTo>
                        <a:pt x="6" y="282"/>
                      </a:lnTo>
                      <a:lnTo>
                        <a:pt x="4" y="278"/>
                      </a:lnTo>
                      <a:lnTo>
                        <a:pt x="0" y="270"/>
                      </a:lnTo>
                      <a:lnTo>
                        <a:pt x="0" y="262"/>
                      </a:lnTo>
                      <a:lnTo>
                        <a:pt x="0" y="258"/>
                      </a:lnTo>
                      <a:lnTo>
                        <a:pt x="4" y="252"/>
                      </a:lnTo>
                      <a:lnTo>
                        <a:pt x="82" y="124"/>
                      </a:lnTo>
                      <a:lnTo>
                        <a:pt x="104" y="62"/>
                      </a:lnTo>
                      <a:lnTo>
                        <a:pt x="112" y="48"/>
                      </a:lnTo>
                      <a:lnTo>
                        <a:pt x="118" y="36"/>
                      </a:lnTo>
                      <a:lnTo>
                        <a:pt x="124" y="28"/>
                      </a:lnTo>
                      <a:lnTo>
                        <a:pt x="130" y="24"/>
                      </a:lnTo>
                      <a:lnTo>
                        <a:pt x="134" y="22"/>
                      </a:lnTo>
                      <a:lnTo>
                        <a:pt x="144" y="20"/>
                      </a:lnTo>
                      <a:lnTo>
                        <a:pt x="202" y="0"/>
                      </a:lnTo>
                      <a:lnTo>
                        <a:pt x="200" y="24"/>
                      </a:lnTo>
                      <a:lnTo>
                        <a:pt x="192" y="78"/>
                      </a:lnTo>
                      <a:lnTo>
                        <a:pt x="188" y="108"/>
                      </a:lnTo>
                      <a:lnTo>
                        <a:pt x="182" y="138"/>
                      </a:lnTo>
                      <a:lnTo>
                        <a:pt x="174" y="164"/>
                      </a:lnTo>
                      <a:lnTo>
                        <a:pt x="166" y="184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a-DK">
                    <a:latin typeface="+mn-lt"/>
                    <a:ea typeface="+mn-ea"/>
                  </a:endParaRPr>
                </a:p>
              </p:txBody>
            </p:sp>
          </p:grpSp>
          <p:sp>
            <p:nvSpPr>
              <p:cNvPr id="8241" name="Freeform 138"/>
              <p:cNvSpPr>
                <a:spLocks/>
              </p:cNvSpPr>
              <p:nvPr/>
            </p:nvSpPr>
            <p:spPr bwMode="auto">
              <a:xfrm>
                <a:off x="3544225" y="4214357"/>
                <a:ext cx="202273" cy="330410"/>
              </a:xfrm>
              <a:custGeom>
                <a:avLst/>
                <a:gdLst>
                  <a:gd name="T0" fmla="*/ 2147483647 w 120"/>
                  <a:gd name="T1" fmla="*/ 2147483647 h 196"/>
                  <a:gd name="T2" fmla="*/ 2147483647 w 120"/>
                  <a:gd name="T3" fmla="*/ 2147483647 h 196"/>
                  <a:gd name="T4" fmla="*/ 2147483647 w 120"/>
                  <a:gd name="T5" fmla="*/ 2147483647 h 196"/>
                  <a:gd name="T6" fmla="*/ 2147483647 w 120"/>
                  <a:gd name="T7" fmla="*/ 2147483647 h 196"/>
                  <a:gd name="T8" fmla="*/ 2147483647 w 120"/>
                  <a:gd name="T9" fmla="*/ 2147483647 h 196"/>
                  <a:gd name="T10" fmla="*/ 2147483647 w 120"/>
                  <a:gd name="T11" fmla="*/ 2147483647 h 196"/>
                  <a:gd name="T12" fmla="*/ 2147483647 w 120"/>
                  <a:gd name="T13" fmla="*/ 2147483647 h 196"/>
                  <a:gd name="T14" fmla="*/ 2147483647 w 120"/>
                  <a:gd name="T15" fmla="*/ 2147483647 h 196"/>
                  <a:gd name="T16" fmla="*/ 2147483647 w 120"/>
                  <a:gd name="T17" fmla="*/ 2147483647 h 196"/>
                  <a:gd name="T18" fmla="*/ 2147483647 w 120"/>
                  <a:gd name="T19" fmla="*/ 2147483647 h 196"/>
                  <a:gd name="T20" fmla="*/ 2147483647 w 120"/>
                  <a:gd name="T21" fmla="*/ 2147483647 h 196"/>
                  <a:gd name="T22" fmla="*/ 2147483647 w 120"/>
                  <a:gd name="T23" fmla="*/ 2147483647 h 196"/>
                  <a:gd name="T24" fmla="*/ 2147483647 w 120"/>
                  <a:gd name="T25" fmla="*/ 2147483647 h 196"/>
                  <a:gd name="T26" fmla="*/ 2147483647 w 120"/>
                  <a:gd name="T27" fmla="*/ 2147483647 h 196"/>
                  <a:gd name="T28" fmla="*/ 2147483647 w 120"/>
                  <a:gd name="T29" fmla="*/ 2147483647 h 196"/>
                  <a:gd name="T30" fmla="*/ 2147483647 w 120"/>
                  <a:gd name="T31" fmla="*/ 2147483647 h 196"/>
                  <a:gd name="T32" fmla="*/ 2147483647 w 120"/>
                  <a:gd name="T33" fmla="*/ 2147483647 h 196"/>
                  <a:gd name="T34" fmla="*/ 2147483647 w 120"/>
                  <a:gd name="T35" fmla="*/ 2147483647 h 196"/>
                  <a:gd name="T36" fmla="*/ 2147483647 w 120"/>
                  <a:gd name="T37" fmla="*/ 2147483647 h 196"/>
                  <a:gd name="T38" fmla="*/ 2147483647 w 120"/>
                  <a:gd name="T39" fmla="*/ 2147483647 h 196"/>
                  <a:gd name="T40" fmla="*/ 0 w 120"/>
                  <a:gd name="T41" fmla="*/ 2147483647 h 196"/>
                  <a:gd name="T42" fmla="*/ 2147483647 w 120"/>
                  <a:gd name="T43" fmla="*/ 2147483647 h 196"/>
                  <a:gd name="T44" fmla="*/ 2147483647 w 120"/>
                  <a:gd name="T45" fmla="*/ 2147483647 h 196"/>
                  <a:gd name="T46" fmla="*/ 2147483647 w 120"/>
                  <a:gd name="T47" fmla="*/ 2147483647 h 196"/>
                  <a:gd name="T48" fmla="*/ 2147483647 w 120"/>
                  <a:gd name="T49" fmla="*/ 0 h 196"/>
                  <a:gd name="T50" fmla="*/ 2147483647 w 120"/>
                  <a:gd name="T51" fmla="*/ 0 h 196"/>
                  <a:gd name="T52" fmla="*/ 2147483647 w 120"/>
                  <a:gd name="T53" fmla="*/ 2147483647 h 196"/>
                  <a:gd name="T54" fmla="*/ 2147483647 w 120"/>
                  <a:gd name="T55" fmla="*/ 2147483647 h 19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0"/>
                  <a:gd name="T85" fmla="*/ 0 h 196"/>
                  <a:gd name="T86" fmla="*/ 120 w 120"/>
                  <a:gd name="T87" fmla="*/ 196 h 19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0" h="196">
                    <a:moveTo>
                      <a:pt x="82" y="2"/>
                    </a:moveTo>
                    <a:lnTo>
                      <a:pt x="82" y="2"/>
                    </a:lnTo>
                    <a:lnTo>
                      <a:pt x="96" y="24"/>
                    </a:lnTo>
                    <a:lnTo>
                      <a:pt x="98" y="34"/>
                    </a:lnTo>
                    <a:lnTo>
                      <a:pt x="102" y="46"/>
                    </a:lnTo>
                    <a:lnTo>
                      <a:pt x="106" y="70"/>
                    </a:lnTo>
                    <a:lnTo>
                      <a:pt x="114" y="120"/>
                    </a:lnTo>
                    <a:lnTo>
                      <a:pt x="118" y="170"/>
                    </a:lnTo>
                    <a:lnTo>
                      <a:pt x="120" y="188"/>
                    </a:lnTo>
                    <a:lnTo>
                      <a:pt x="118" y="196"/>
                    </a:lnTo>
                    <a:lnTo>
                      <a:pt x="106" y="174"/>
                    </a:lnTo>
                    <a:lnTo>
                      <a:pt x="76" y="120"/>
                    </a:lnTo>
                    <a:lnTo>
                      <a:pt x="58" y="90"/>
                    </a:lnTo>
                    <a:lnTo>
                      <a:pt x="38" y="62"/>
                    </a:lnTo>
                    <a:lnTo>
                      <a:pt x="22" y="40"/>
                    </a:lnTo>
                    <a:lnTo>
                      <a:pt x="14" y="32"/>
                    </a:lnTo>
                    <a:lnTo>
                      <a:pt x="8" y="26"/>
                    </a:lnTo>
                    <a:lnTo>
                      <a:pt x="0" y="22"/>
                    </a:lnTo>
                    <a:lnTo>
                      <a:pt x="2" y="12"/>
                    </a:lnTo>
                    <a:lnTo>
                      <a:pt x="36" y="4"/>
                    </a:lnTo>
                    <a:lnTo>
                      <a:pt x="64" y="0"/>
                    </a:lnTo>
                    <a:lnTo>
                      <a:pt x="74" y="0"/>
                    </a:lnTo>
                    <a:lnTo>
                      <a:pt x="82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0" name="Freeform 140"/>
              <p:cNvSpPr>
                <a:spLocks/>
              </p:cNvSpPr>
              <p:nvPr/>
            </p:nvSpPr>
            <p:spPr bwMode="auto">
              <a:xfrm>
                <a:off x="3575357" y="4137723"/>
                <a:ext cx="150481" cy="235670"/>
              </a:xfrm>
              <a:custGeom>
                <a:avLst/>
                <a:gdLst>
                  <a:gd name="T0" fmla="*/ 196572170 w 90"/>
                  <a:gd name="T1" fmla="*/ 120967497 h 140"/>
                  <a:gd name="T2" fmla="*/ 196572170 w 90"/>
                  <a:gd name="T3" fmla="*/ 120967497 h 140"/>
                  <a:gd name="T4" fmla="*/ 191531860 w 90"/>
                  <a:gd name="T5" fmla="*/ 136088428 h 140"/>
                  <a:gd name="T6" fmla="*/ 181451238 w 90"/>
                  <a:gd name="T7" fmla="*/ 171370600 h 140"/>
                  <a:gd name="T8" fmla="*/ 181451238 w 90"/>
                  <a:gd name="T9" fmla="*/ 196572151 h 140"/>
                  <a:gd name="T10" fmla="*/ 186491549 w 90"/>
                  <a:gd name="T11" fmla="*/ 211693132 h 140"/>
                  <a:gd name="T12" fmla="*/ 191531860 w 90"/>
                  <a:gd name="T13" fmla="*/ 226814063 h 140"/>
                  <a:gd name="T14" fmla="*/ 206652792 w 90"/>
                  <a:gd name="T15" fmla="*/ 236894683 h 140"/>
                  <a:gd name="T16" fmla="*/ 206652792 w 90"/>
                  <a:gd name="T17" fmla="*/ 236894683 h 140"/>
                  <a:gd name="T18" fmla="*/ 226814085 w 90"/>
                  <a:gd name="T19" fmla="*/ 241934994 h 140"/>
                  <a:gd name="T20" fmla="*/ 226814085 w 90"/>
                  <a:gd name="T21" fmla="*/ 241934994 h 140"/>
                  <a:gd name="T22" fmla="*/ 226814085 w 90"/>
                  <a:gd name="T23" fmla="*/ 257055925 h 140"/>
                  <a:gd name="T24" fmla="*/ 226814085 w 90"/>
                  <a:gd name="T25" fmla="*/ 272176856 h 140"/>
                  <a:gd name="T26" fmla="*/ 221773774 w 90"/>
                  <a:gd name="T27" fmla="*/ 282257476 h 140"/>
                  <a:gd name="T28" fmla="*/ 221773774 w 90"/>
                  <a:gd name="T29" fmla="*/ 282257476 h 140"/>
                  <a:gd name="T30" fmla="*/ 211693152 w 90"/>
                  <a:gd name="T31" fmla="*/ 297378407 h 140"/>
                  <a:gd name="T32" fmla="*/ 206652792 w 90"/>
                  <a:gd name="T33" fmla="*/ 322579959 h 140"/>
                  <a:gd name="T34" fmla="*/ 196572170 w 90"/>
                  <a:gd name="T35" fmla="*/ 352821820 h 140"/>
                  <a:gd name="T36" fmla="*/ 186491549 w 90"/>
                  <a:gd name="T37" fmla="*/ 347781510 h 140"/>
                  <a:gd name="T38" fmla="*/ 186491549 w 90"/>
                  <a:gd name="T39" fmla="*/ 347781510 h 140"/>
                  <a:gd name="T40" fmla="*/ 196572170 w 90"/>
                  <a:gd name="T41" fmla="*/ 337700889 h 140"/>
                  <a:gd name="T42" fmla="*/ 196572170 w 90"/>
                  <a:gd name="T43" fmla="*/ 322579959 h 140"/>
                  <a:gd name="T44" fmla="*/ 186491549 w 90"/>
                  <a:gd name="T45" fmla="*/ 307459028 h 140"/>
                  <a:gd name="T46" fmla="*/ 186491549 w 90"/>
                  <a:gd name="T47" fmla="*/ 307459028 h 140"/>
                  <a:gd name="T48" fmla="*/ 171370617 w 90"/>
                  <a:gd name="T49" fmla="*/ 297378407 h 140"/>
                  <a:gd name="T50" fmla="*/ 146169063 w 90"/>
                  <a:gd name="T51" fmla="*/ 282257476 h 140"/>
                  <a:gd name="T52" fmla="*/ 95765930 w 90"/>
                  <a:gd name="T53" fmla="*/ 257055925 h 140"/>
                  <a:gd name="T54" fmla="*/ 95765930 w 90"/>
                  <a:gd name="T55" fmla="*/ 257055925 h 140"/>
                  <a:gd name="T56" fmla="*/ 70564376 w 90"/>
                  <a:gd name="T57" fmla="*/ 241934994 h 140"/>
                  <a:gd name="T58" fmla="*/ 55443444 w 90"/>
                  <a:gd name="T59" fmla="*/ 226814063 h 140"/>
                  <a:gd name="T60" fmla="*/ 35282188 w 90"/>
                  <a:gd name="T61" fmla="*/ 206652772 h 140"/>
                  <a:gd name="T62" fmla="*/ 20161249 w 90"/>
                  <a:gd name="T63" fmla="*/ 191531841 h 140"/>
                  <a:gd name="T64" fmla="*/ 20161249 w 90"/>
                  <a:gd name="T65" fmla="*/ 191531841 h 140"/>
                  <a:gd name="T66" fmla="*/ 15120939 w 90"/>
                  <a:gd name="T67" fmla="*/ 120967497 h 140"/>
                  <a:gd name="T68" fmla="*/ 15120939 w 90"/>
                  <a:gd name="T69" fmla="*/ 120967497 h 140"/>
                  <a:gd name="T70" fmla="*/ 10080625 w 90"/>
                  <a:gd name="T71" fmla="*/ 70564369 h 140"/>
                  <a:gd name="T72" fmla="*/ 0 w 90"/>
                  <a:gd name="T73" fmla="*/ 35282185 h 140"/>
                  <a:gd name="T74" fmla="*/ 0 w 90"/>
                  <a:gd name="T75" fmla="*/ 35282185 h 140"/>
                  <a:gd name="T76" fmla="*/ 10080625 w 90"/>
                  <a:gd name="T77" fmla="*/ 25201558 h 140"/>
                  <a:gd name="T78" fmla="*/ 20161249 w 90"/>
                  <a:gd name="T79" fmla="*/ 5040312 h 140"/>
                  <a:gd name="T80" fmla="*/ 20161249 w 90"/>
                  <a:gd name="T81" fmla="*/ 5040312 h 140"/>
                  <a:gd name="T82" fmla="*/ 25201560 w 90"/>
                  <a:gd name="T83" fmla="*/ 0 h 140"/>
                  <a:gd name="T84" fmla="*/ 30241877 w 90"/>
                  <a:gd name="T85" fmla="*/ 5040312 h 140"/>
                  <a:gd name="T86" fmla="*/ 50403120 w 90"/>
                  <a:gd name="T87" fmla="*/ 15120937 h 140"/>
                  <a:gd name="T88" fmla="*/ 110886887 w 90"/>
                  <a:gd name="T89" fmla="*/ 55443438 h 140"/>
                  <a:gd name="T90" fmla="*/ 196572170 w 90"/>
                  <a:gd name="T91" fmla="*/ 120967497 h 140"/>
                  <a:gd name="T92" fmla="*/ 196572170 w 90"/>
                  <a:gd name="T93" fmla="*/ 120967497 h 14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90"/>
                  <a:gd name="T142" fmla="*/ 0 h 140"/>
                  <a:gd name="T143" fmla="*/ 90 w 90"/>
                  <a:gd name="T144" fmla="*/ 140 h 14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90" h="140">
                    <a:moveTo>
                      <a:pt x="78" y="48"/>
                    </a:moveTo>
                    <a:lnTo>
                      <a:pt x="78" y="48"/>
                    </a:lnTo>
                    <a:lnTo>
                      <a:pt x="76" y="54"/>
                    </a:lnTo>
                    <a:lnTo>
                      <a:pt x="72" y="68"/>
                    </a:lnTo>
                    <a:lnTo>
                      <a:pt x="72" y="78"/>
                    </a:lnTo>
                    <a:lnTo>
                      <a:pt x="74" y="84"/>
                    </a:lnTo>
                    <a:lnTo>
                      <a:pt x="76" y="90"/>
                    </a:lnTo>
                    <a:lnTo>
                      <a:pt x="82" y="94"/>
                    </a:lnTo>
                    <a:lnTo>
                      <a:pt x="90" y="96"/>
                    </a:lnTo>
                    <a:lnTo>
                      <a:pt x="90" y="102"/>
                    </a:lnTo>
                    <a:lnTo>
                      <a:pt x="90" y="108"/>
                    </a:lnTo>
                    <a:lnTo>
                      <a:pt x="88" y="112"/>
                    </a:lnTo>
                    <a:lnTo>
                      <a:pt x="84" y="118"/>
                    </a:lnTo>
                    <a:lnTo>
                      <a:pt x="82" y="128"/>
                    </a:lnTo>
                    <a:lnTo>
                      <a:pt x="78" y="140"/>
                    </a:lnTo>
                    <a:lnTo>
                      <a:pt x="74" y="138"/>
                    </a:lnTo>
                    <a:lnTo>
                      <a:pt x="78" y="134"/>
                    </a:lnTo>
                    <a:lnTo>
                      <a:pt x="78" y="128"/>
                    </a:lnTo>
                    <a:lnTo>
                      <a:pt x="74" y="122"/>
                    </a:lnTo>
                    <a:lnTo>
                      <a:pt x="68" y="118"/>
                    </a:lnTo>
                    <a:lnTo>
                      <a:pt x="58" y="112"/>
                    </a:lnTo>
                    <a:lnTo>
                      <a:pt x="38" y="102"/>
                    </a:lnTo>
                    <a:lnTo>
                      <a:pt x="28" y="96"/>
                    </a:lnTo>
                    <a:lnTo>
                      <a:pt x="22" y="90"/>
                    </a:lnTo>
                    <a:lnTo>
                      <a:pt x="14" y="82"/>
                    </a:lnTo>
                    <a:lnTo>
                      <a:pt x="8" y="76"/>
                    </a:lnTo>
                    <a:lnTo>
                      <a:pt x="6" y="48"/>
                    </a:lnTo>
                    <a:lnTo>
                      <a:pt x="4" y="28"/>
                    </a:lnTo>
                    <a:lnTo>
                      <a:pt x="0" y="14"/>
                    </a:lnTo>
                    <a:lnTo>
                      <a:pt x="4" y="10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20" y="6"/>
                    </a:lnTo>
                    <a:lnTo>
                      <a:pt x="44" y="22"/>
                    </a:lnTo>
                    <a:lnTo>
                      <a:pt x="78" y="48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  <a:ea typeface="+mn-ea"/>
                </a:endParaRPr>
              </a:p>
            </p:txBody>
          </p:sp>
        </p:grpSp>
        <p:sp>
          <p:nvSpPr>
            <p:cNvPr id="92" name="Freeform 5"/>
            <p:cNvSpPr>
              <a:spLocks noEditPoints="1"/>
            </p:cNvSpPr>
            <p:nvPr/>
          </p:nvSpPr>
          <p:spPr bwMode="auto">
            <a:xfrm>
              <a:off x="1220161" y="4640331"/>
              <a:ext cx="704663" cy="1838000"/>
            </a:xfrm>
            <a:custGeom>
              <a:avLst/>
              <a:gdLst>
                <a:gd name="T0" fmla="*/ 2147483647 w 600"/>
                <a:gd name="T1" fmla="*/ 1302100615 h 1727"/>
                <a:gd name="T2" fmla="*/ 2132965708 w 600"/>
                <a:gd name="T3" fmla="*/ 1014817518 h 1727"/>
                <a:gd name="T4" fmla="*/ 2114775135 w 600"/>
                <a:gd name="T5" fmla="*/ 861847602 h 1727"/>
                <a:gd name="T6" fmla="*/ 1982886016 w 600"/>
                <a:gd name="T7" fmla="*/ 936466814 h 1727"/>
                <a:gd name="T8" fmla="*/ 1791874337 w 600"/>
                <a:gd name="T9" fmla="*/ 179084624 h 1727"/>
                <a:gd name="T10" fmla="*/ 1664531796 w 600"/>
                <a:gd name="T11" fmla="*/ 41039906 h 1727"/>
                <a:gd name="T12" fmla="*/ 1459878253 w 600"/>
                <a:gd name="T13" fmla="*/ 22385578 h 1727"/>
                <a:gd name="T14" fmla="*/ 1064208499 w 600"/>
                <a:gd name="T15" fmla="*/ 813345211 h 1727"/>
                <a:gd name="T16" fmla="*/ 1059661922 w 600"/>
                <a:gd name="T17" fmla="*/ 820807712 h 1727"/>
                <a:gd name="T18" fmla="*/ 786788399 w 600"/>
                <a:gd name="T19" fmla="*/ 1085705480 h 1727"/>
                <a:gd name="T20" fmla="*/ 650350571 w 600"/>
                <a:gd name="T21" fmla="*/ 1078242979 h 1727"/>
                <a:gd name="T22" fmla="*/ 659445858 w 600"/>
                <a:gd name="T23" fmla="*/ 1227481403 h 1727"/>
                <a:gd name="T24" fmla="*/ 418406771 w 600"/>
                <a:gd name="T25" fmla="*/ 1652809174 h 1727"/>
                <a:gd name="T26" fmla="*/ 18190581 w 600"/>
                <a:gd name="T27" fmla="*/ 2147483647 h 1727"/>
                <a:gd name="T28" fmla="*/ 841362251 w 600"/>
                <a:gd name="T29" fmla="*/ 2147483647 h 1727"/>
                <a:gd name="T30" fmla="*/ 768595694 w 600"/>
                <a:gd name="T31" fmla="*/ 2147483647 h 1727"/>
                <a:gd name="T32" fmla="*/ 463885336 w 600"/>
                <a:gd name="T33" fmla="*/ 2147483647 h 1727"/>
                <a:gd name="T34" fmla="*/ 836813541 w 600"/>
                <a:gd name="T35" fmla="*/ 1757274526 h 1727"/>
                <a:gd name="T36" fmla="*/ 941416800 w 600"/>
                <a:gd name="T37" fmla="*/ 2089329247 h 1727"/>
                <a:gd name="T38" fmla="*/ 809527682 w 600"/>
                <a:gd name="T39" fmla="*/ 2147483647 h 1727"/>
                <a:gd name="T40" fmla="*/ 845910960 w 600"/>
                <a:gd name="T41" fmla="*/ 2147483647 h 1727"/>
                <a:gd name="T42" fmla="*/ 668541144 w 600"/>
                <a:gd name="T43" fmla="*/ 2147483647 h 1727"/>
                <a:gd name="T44" fmla="*/ 886840816 w 600"/>
                <a:gd name="T45" fmla="*/ 2147483647 h 1727"/>
                <a:gd name="T46" fmla="*/ 968702659 w 600"/>
                <a:gd name="T47" fmla="*/ 2147483647 h 1727"/>
                <a:gd name="T48" fmla="*/ 1296152433 w 600"/>
                <a:gd name="T49" fmla="*/ 2147483647 h 1727"/>
                <a:gd name="T50" fmla="*/ 1368918990 w 600"/>
                <a:gd name="T51" fmla="*/ 2147483647 h 1727"/>
                <a:gd name="T52" fmla="*/ 1878284890 w 600"/>
                <a:gd name="T53" fmla="*/ 2147483647 h 1727"/>
                <a:gd name="T54" fmla="*/ 1987434726 w 600"/>
                <a:gd name="T55" fmla="*/ 2147483647 h 1727"/>
                <a:gd name="T56" fmla="*/ 2147483647 w 600"/>
                <a:gd name="T57" fmla="*/ 2147483647 h 1727"/>
                <a:gd name="T58" fmla="*/ 2147483647 w 600"/>
                <a:gd name="T59" fmla="*/ 2147483647 h 1727"/>
                <a:gd name="T60" fmla="*/ 2147483647 w 600"/>
                <a:gd name="T61" fmla="*/ 2147483647 h 1727"/>
                <a:gd name="T62" fmla="*/ 1700915074 w 600"/>
                <a:gd name="T63" fmla="*/ 2147483647 h 1727"/>
                <a:gd name="T64" fmla="*/ 1891928886 w 600"/>
                <a:gd name="T65" fmla="*/ 2147483647 h 1727"/>
                <a:gd name="T66" fmla="*/ 1650889932 w 600"/>
                <a:gd name="T67" fmla="*/ 2147483647 h 1727"/>
                <a:gd name="T68" fmla="*/ 1578123375 w 600"/>
                <a:gd name="T69" fmla="*/ 2147483647 h 1727"/>
                <a:gd name="T70" fmla="*/ 1455329543 w 600"/>
                <a:gd name="T71" fmla="*/ 2147483647 h 1727"/>
                <a:gd name="T72" fmla="*/ 1432590261 w 600"/>
                <a:gd name="T73" fmla="*/ 2147483647 h 1727"/>
                <a:gd name="T74" fmla="*/ 1964693311 w 600"/>
                <a:gd name="T75" fmla="*/ 2147483647 h 1727"/>
                <a:gd name="T76" fmla="*/ 1782779051 w 600"/>
                <a:gd name="T77" fmla="*/ 1962477842 h 1727"/>
                <a:gd name="T78" fmla="*/ 1105140487 w 600"/>
                <a:gd name="T79" fmla="*/ 1414028468 h 1727"/>
                <a:gd name="T80" fmla="*/ 1332535712 w 600"/>
                <a:gd name="T81" fmla="*/ 1201364583 h 1727"/>
                <a:gd name="T82" fmla="*/ 1896475463 w 600"/>
                <a:gd name="T83" fmla="*/ 1354332326 h 1727"/>
                <a:gd name="T84" fmla="*/ 1937407451 w 600"/>
                <a:gd name="T85" fmla="*/ 1078242979 h 1727"/>
                <a:gd name="T86" fmla="*/ 2147483647 w 600"/>
                <a:gd name="T87" fmla="*/ 2147483647 h 1727"/>
                <a:gd name="T88" fmla="*/ 2147483647 w 600"/>
                <a:gd name="T89" fmla="*/ 2147483647 h 1727"/>
                <a:gd name="T90" fmla="*/ 2147483647 w 600"/>
                <a:gd name="T91" fmla="*/ 1839356238 h 1727"/>
                <a:gd name="T92" fmla="*/ 2147483647 w 600"/>
                <a:gd name="T93" fmla="*/ 2147483647 h 172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00"/>
                <a:gd name="T142" fmla="*/ 0 h 1727"/>
                <a:gd name="T143" fmla="*/ 600 w 600"/>
                <a:gd name="T144" fmla="*/ 1727 h 172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00" h="1727">
                  <a:moveTo>
                    <a:pt x="588" y="660"/>
                  </a:moveTo>
                  <a:cubicBezTo>
                    <a:pt x="584" y="609"/>
                    <a:pt x="581" y="557"/>
                    <a:pt x="581" y="506"/>
                  </a:cubicBezTo>
                  <a:cubicBezTo>
                    <a:pt x="580" y="455"/>
                    <a:pt x="582" y="399"/>
                    <a:pt x="567" y="349"/>
                  </a:cubicBezTo>
                  <a:cubicBezTo>
                    <a:pt x="562" y="333"/>
                    <a:pt x="560" y="307"/>
                    <a:pt x="545" y="296"/>
                  </a:cubicBezTo>
                  <a:cubicBezTo>
                    <a:pt x="535" y="288"/>
                    <a:pt x="517" y="285"/>
                    <a:pt x="504" y="281"/>
                  </a:cubicBezTo>
                  <a:cubicBezTo>
                    <a:pt x="493" y="277"/>
                    <a:pt x="481" y="274"/>
                    <a:pt x="469" y="272"/>
                  </a:cubicBezTo>
                  <a:cubicBezTo>
                    <a:pt x="477" y="267"/>
                    <a:pt x="490" y="260"/>
                    <a:pt x="486" y="250"/>
                  </a:cubicBezTo>
                  <a:cubicBezTo>
                    <a:pt x="478" y="255"/>
                    <a:pt x="472" y="262"/>
                    <a:pt x="461" y="259"/>
                  </a:cubicBezTo>
                  <a:cubicBezTo>
                    <a:pt x="464" y="250"/>
                    <a:pt x="469" y="241"/>
                    <a:pt x="465" y="231"/>
                  </a:cubicBezTo>
                  <a:cubicBezTo>
                    <a:pt x="463" y="239"/>
                    <a:pt x="461" y="251"/>
                    <a:pt x="452" y="254"/>
                  </a:cubicBezTo>
                  <a:cubicBezTo>
                    <a:pt x="450" y="248"/>
                    <a:pt x="449" y="240"/>
                    <a:pt x="448" y="233"/>
                  </a:cubicBezTo>
                  <a:cubicBezTo>
                    <a:pt x="448" y="244"/>
                    <a:pt x="443" y="255"/>
                    <a:pt x="436" y="251"/>
                  </a:cubicBezTo>
                  <a:cubicBezTo>
                    <a:pt x="433" y="237"/>
                    <a:pt x="431" y="222"/>
                    <a:pt x="427" y="208"/>
                  </a:cubicBezTo>
                  <a:cubicBezTo>
                    <a:pt x="420" y="176"/>
                    <a:pt x="418" y="143"/>
                    <a:pt x="413" y="110"/>
                  </a:cubicBezTo>
                  <a:cubicBezTo>
                    <a:pt x="409" y="91"/>
                    <a:pt x="404" y="67"/>
                    <a:pt x="394" y="48"/>
                  </a:cubicBezTo>
                  <a:cubicBezTo>
                    <a:pt x="392" y="41"/>
                    <a:pt x="389" y="35"/>
                    <a:pt x="386" y="29"/>
                  </a:cubicBezTo>
                  <a:cubicBezTo>
                    <a:pt x="384" y="26"/>
                    <a:pt x="381" y="22"/>
                    <a:pt x="378" y="19"/>
                  </a:cubicBezTo>
                  <a:cubicBezTo>
                    <a:pt x="374" y="14"/>
                    <a:pt x="370" y="11"/>
                    <a:pt x="366" y="11"/>
                  </a:cubicBezTo>
                  <a:cubicBezTo>
                    <a:pt x="356" y="4"/>
                    <a:pt x="344" y="0"/>
                    <a:pt x="334" y="2"/>
                  </a:cubicBezTo>
                  <a:cubicBezTo>
                    <a:pt x="328" y="4"/>
                    <a:pt x="326" y="7"/>
                    <a:pt x="319" y="5"/>
                  </a:cubicBezTo>
                  <a:cubicBezTo>
                    <a:pt x="321" y="6"/>
                    <a:pt x="321" y="6"/>
                    <a:pt x="321" y="6"/>
                  </a:cubicBezTo>
                  <a:cubicBezTo>
                    <a:pt x="211" y="11"/>
                    <a:pt x="239" y="136"/>
                    <a:pt x="235" y="208"/>
                  </a:cubicBezTo>
                  <a:cubicBezTo>
                    <a:pt x="233" y="220"/>
                    <a:pt x="233" y="220"/>
                    <a:pt x="233" y="220"/>
                  </a:cubicBezTo>
                  <a:cubicBezTo>
                    <a:pt x="233" y="219"/>
                    <a:pt x="234" y="219"/>
                    <a:pt x="234" y="218"/>
                  </a:cubicBezTo>
                  <a:cubicBezTo>
                    <a:pt x="234" y="219"/>
                    <a:pt x="234" y="219"/>
                    <a:pt x="234" y="219"/>
                  </a:cubicBezTo>
                  <a:cubicBezTo>
                    <a:pt x="233" y="226"/>
                    <a:pt x="232" y="234"/>
                    <a:pt x="230" y="242"/>
                  </a:cubicBezTo>
                  <a:cubicBezTo>
                    <a:pt x="233" y="220"/>
                    <a:pt x="233" y="220"/>
                    <a:pt x="233" y="220"/>
                  </a:cubicBezTo>
                  <a:cubicBezTo>
                    <a:pt x="233" y="221"/>
                    <a:pt x="232" y="223"/>
                    <a:pt x="232" y="224"/>
                  </a:cubicBezTo>
                  <a:cubicBezTo>
                    <a:pt x="226" y="238"/>
                    <a:pt x="221" y="253"/>
                    <a:pt x="212" y="265"/>
                  </a:cubicBezTo>
                  <a:cubicBezTo>
                    <a:pt x="203" y="278"/>
                    <a:pt x="191" y="292"/>
                    <a:pt x="173" y="291"/>
                  </a:cubicBezTo>
                  <a:cubicBezTo>
                    <a:pt x="165" y="291"/>
                    <a:pt x="156" y="287"/>
                    <a:pt x="153" y="280"/>
                  </a:cubicBezTo>
                  <a:cubicBezTo>
                    <a:pt x="155" y="292"/>
                    <a:pt x="155" y="300"/>
                    <a:pt x="171" y="306"/>
                  </a:cubicBezTo>
                  <a:cubicBezTo>
                    <a:pt x="157" y="307"/>
                    <a:pt x="151" y="297"/>
                    <a:pt x="143" y="289"/>
                  </a:cubicBezTo>
                  <a:cubicBezTo>
                    <a:pt x="144" y="297"/>
                    <a:pt x="151" y="307"/>
                    <a:pt x="158" y="312"/>
                  </a:cubicBezTo>
                  <a:cubicBezTo>
                    <a:pt x="162" y="314"/>
                    <a:pt x="166" y="317"/>
                    <a:pt x="170" y="318"/>
                  </a:cubicBezTo>
                  <a:cubicBezTo>
                    <a:pt x="161" y="321"/>
                    <a:pt x="152" y="324"/>
                    <a:pt x="145" y="329"/>
                  </a:cubicBezTo>
                  <a:cubicBezTo>
                    <a:pt x="135" y="335"/>
                    <a:pt x="138" y="340"/>
                    <a:pt x="135" y="349"/>
                  </a:cubicBezTo>
                  <a:cubicBezTo>
                    <a:pt x="133" y="354"/>
                    <a:pt x="124" y="368"/>
                    <a:pt x="126" y="375"/>
                  </a:cubicBezTo>
                  <a:cubicBezTo>
                    <a:pt x="118" y="398"/>
                    <a:pt x="102" y="421"/>
                    <a:pt x="92" y="443"/>
                  </a:cubicBezTo>
                  <a:cubicBezTo>
                    <a:pt x="85" y="460"/>
                    <a:pt x="77" y="476"/>
                    <a:pt x="68" y="492"/>
                  </a:cubicBezTo>
                  <a:cubicBezTo>
                    <a:pt x="57" y="512"/>
                    <a:pt x="44" y="534"/>
                    <a:pt x="30" y="551"/>
                  </a:cubicBezTo>
                  <a:cubicBezTo>
                    <a:pt x="16" y="568"/>
                    <a:pt x="0" y="578"/>
                    <a:pt x="4" y="599"/>
                  </a:cubicBezTo>
                  <a:cubicBezTo>
                    <a:pt x="16" y="669"/>
                    <a:pt x="113" y="687"/>
                    <a:pt x="157" y="739"/>
                  </a:cubicBezTo>
                  <a:cubicBezTo>
                    <a:pt x="161" y="728"/>
                    <a:pt x="171" y="731"/>
                    <a:pt x="178" y="724"/>
                  </a:cubicBezTo>
                  <a:cubicBezTo>
                    <a:pt x="182" y="720"/>
                    <a:pt x="184" y="712"/>
                    <a:pt x="185" y="706"/>
                  </a:cubicBezTo>
                  <a:cubicBezTo>
                    <a:pt x="183" y="709"/>
                    <a:pt x="179" y="713"/>
                    <a:pt x="171" y="716"/>
                  </a:cubicBezTo>
                  <a:cubicBezTo>
                    <a:pt x="142" y="725"/>
                    <a:pt x="137" y="650"/>
                    <a:pt x="160" y="655"/>
                  </a:cubicBezTo>
                  <a:cubicBezTo>
                    <a:pt x="163" y="655"/>
                    <a:pt x="166" y="655"/>
                    <a:pt x="169" y="655"/>
                  </a:cubicBezTo>
                  <a:cubicBezTo>
                    <a:pt x="143" y="640"/>
                    <a:pt x="121" y="619"/>
                    <a:pt x="100" y="599"/>
                  </a:cubicBezTo>
                  <a:cubicBezTo>
                    <a:pt x="103" y="598"/>
                    <a:pt x="106" y="597"/>
                    <a:pt x="109" y="596"/>
                  </a:cubicBezTo>
                  <a:cubicBezTo>
                    <a:pt x="105" y="592"/>
                    <a:pt x="102" y="586"/>
                    <a:pt x="102" y="580"/>
                  </a:cubicBezTo>
                  <a:cubicBezTo>
                    <a:pt x="121" y="557"/>
                    <a:pt x="132" y="526"/>
                    <a:pt x="152" y="501"/>
                  </a:cubicBezTo>
                  <a:cubicBezTo>
                    <a:pt x="158" y="493"/>
                    <a:pt x="167" y="482"/>
                    <a:pt x="176" y="476"/>
                  </a:cubicBezTo>
                  <a:cubicBezTo>
                    <a:pt x="179" y="474"/>
                    <a:pt x="181" y="473"/>
                    <a:pt x="184" y="471"/>
                  </a:cubicBezTo>
                  <a:cubicBezTo>
                    <a:pt x="185" y="474"/>
                    <a:pt x="186" y="477"/>
                    <a:pt x="187" y="479"/>
                  </a:cubicBezTo>
                  <a:cubicBezTo>
                    <a:pt x="193" y="492"/>
                    <a:pt x="200" y="506"/>
                    <a:pt x="204" y="519"/>
                  </a:cubicBezTo>
                  <a:cubicBezTo>
                    <a:pt x="209" y="535"/>
                    <a:pt x="206" y="546"/>
                    <a:pt x="207" y="560"/>
                  </a:cubicBezTo>
                  <a:cubicBezTo>
                    <a:pt x="209" y="574"/>
                    <a:pt x="219" y="589"/>
                    <a:pt x="221" y="603"/>
                  </a:cubicBezTo>
                  <a:cubicBezTo>
                    <a:pt x="222" y="608"/>
                    <a:pt x="222" y="613"/>
                    <a:pt x="222" y="617"/>
                  </a:cubicBezTo>
                  <a:cubicBezTo>
                    <a:pt x="199" y="623"/>
                    <a:pt x="198" y="646"/>
                    <a:pt x="178" y="659"/>
                  </a:cubicBezTo>
                  <a:cubicBezTo>
                    <a:pt x="178" y="659"/>
                    <a:pt x="177" y="659"/>
                    <a:pt x="177" y="658"/>
                  </a:cubicBezTo>
                  <a:cubicBezTo>
                    <a:pt x="163" y="687"/>
                    <a:pt x="181" y="700"/>
                    <a:pt x="186" y="702"/>
                  </a:cubicBezTo>
                  <a:cubicBezTo>
                    <a:pt x="186" y="702"/>
                    <a:pt x="186" y="702"/>
                    <a:pt x="186" y="701"/>
                  </a:cubicBezTo>
                  <a:cubicBezTo>
                    <a:pt x="190" y="702"/>
                    <a:pt x="194" y="702"/>
                    <a:pt x="198" y="703"/>
                  </a:cubicBezTo>
                  <a:cubicBezTo>
                    <a:pt x="197" y="705"/>
                    <a:pt x="196" y="708"/>
                    <a:pt x="195" y="710"/>
                  </a:cubicBezTo>
                  <a:cubicBezTo>
                    <a:pt x="176" y="749"/>
                    <a:pt x="158" y="791"/>
                    <a:pt x="147" y="832"/>
                  </a:cubicBezTo>
                  <a:cubicBezTo>
                    <a:pt x="154" y="833"/>
                    <a:pt x="195" y="837"/>
                    <a:pt x="202" y="842"/>
                  </a:cubicBezTo>
                  <a:cubicBezTo>
                    <a:pt x="201" y="863"/>
                    <a:pt x="197" y="891"/>
                    <a:pt x="196" y="915"/>
                  </a:cubicBezTo>
                  <a:cubicBezTo>
                    <a:pt x="194" y="963"/>
                    <a:pt x="190" y="990"/>
                    <a:pt x="195" y="1029"/>
                  </a:cubicBezTo>
                  <a:cubicBezTo>
                    <a:pt x="201" y="1081"/>
                    <a:pt x="197" y="1136"/>
                    <a:pt x="190" y="1187"/>
                  </a:cubicBezTo>
                  <a:cubicBezTo>
                    <a:pt x="200" y="1191"/>
                    <a:pt x="209" y="1191"/>
                    <a:pt x="218" y="1191"/>
                  </a:cubicBezTo>
                  <a:cubicBezTo>
                    <a:pt x="216" y="1206"/>
                    <a:pt x="213" y="1221"/>
                    <a:pt x="213" y="1237"/>
                  </a:cubicBezTo>
                  <a:cubicBezTo>
                    <a:pt x="212" y="1255"/>
                    <a:pt x="214" y="1273"/>
                    <a:pt x="217" y="1291"/>
                  </a:cubicBezTo>
                  <a:cubicBezTo>
                    <a:pt x="225" y="1341"/>
                    <a:pt x="240" y="1389"/>
                    <a:pt x="259" y="1436"/>
                  </a:cubicBezTo>
                  <a:cubicBezTo>
                    <a:pt x="274" y="1473"/>
                    <a:pt x="294" y="1521"/>
                    <a:pt x="285" y="1560"/>
                  </a:cubicBezTo>
                  <a:cubicBezTo>
                    <a:pt x="280" y="1583"/>
                    <a:pt x="279" y="1609"/>
                    <a:pt x="281" y="1632"/>
                  </a:cubicBezTo>
                  <a:cubicBezTo>
                    <a:pt x="283" y="1648"/>
                    <a:pt x="290" y="1663"/>
                    <a:pt x="292" y="1679"/>
                  </a:cubicBezTo>
                  <a:cubicBezTo>
                    <a:pt x="294" y="1691"/>
                    <a:pt x="287" y="1699"/>
                    <a:pt x="301" y="1706"/>
                  </a:cubicBezTo>
                  <a:cubicBezTo>
                    <a:pt x="317" y="1713"/>
                    <a:pt x="366" y="1727"/>
                    <a:pt x="383" y="1719"/>
                  </a:cubicBezTo>
                  <a:cubicBezTo>
                    <a:pt x="392" y="1714"/>
                    <a:pt x="396" y="1709"/>
                    <a:pt x="398" y="1703"/>
                  </a:cubicBezTo>
                  <a:cubicBezTo>
                    <a:pt x="401" y="1708"/>
                    <a:pt x="405" y="1711"/>
                    <a:pt x="413" y="1712"/>
                  </a:cubicBezTo>
                  <a:cubicBezTo>
                    <a:pt x="428" y="1715"/>
                    <a:pt x="442" y="1713"/>
                    <a:pt x="456" y="1709"/>
                  </a:cubicBezTo>
                  <a:cubicBezTo>
                    <a:pt x="500" y="1697"/>
                    <a:pt x="454" y="1666"/>
                    <a:pt x="443" y="1643"/>
                  </a:cubicBezTo>
                  <a:cubicBezTo>
                    <a:pt x="439" y="1634"/>
                    <a:pt x="438" y="1622"/>
                    <a:pt x="437" y="1610"/>
                  </a:cubicBezTo>
                  <a:cubicBezTo>
                    <a:pt x="437" y="1588"/>
                    <a:pt x="432" y="1578"/>
                    <a:pt x="433" y="1563"/>
                  </a:cubicBezTo>
                  <a:cubicBezTo>
                    <a:pt x="434" y="1546"/>
                    <a:pt x="475" y="1428"/>
                    <a:pt x="479" y="1417"/>
                  </a:cubicBezTo>
                  <a:cubicBezTo>
                    <a:pt x="482" y="1406"/>
                    <a:pt x="519" y="1310"/>
                    <a:pt x="522" y="1297"/>
                  </a:cubicBezTo>
                  <a:cubicBezTo>
                    <a:pt x="524" y="1287"/>
                    <a:pt x="538" y="1222"/>
                    <a:pt x="542" y="1204"/>
                  </a:cubicBezTo>
                  <a:cubicBezTo>
                    <a:pt x="550" y="1201"/>
                    <a:pt x="549" y="1016"/>
                    <a:pt x="561" y="923"/>
                  </a:cubicBezTo>
                  <a:cubicBezTo>
                    <a:pt x="569" y="860"/>
                    <a:pt x="568" y="859"/>
                    <a:pt x="582" y="855"/>
                  </a:cubicBezTo>
                  <a:cubicBezTo>
                    <a:pt x="587" y="849"/>
                    <a:pt x="591" y="840"/>
                    <a:pt x="594" y="830"/>
                  </a:cubicBezTo>
                  <a:cubicBezTo>
                    <a:pt x="596" y="821"/>
                    <a:pt x="598" y="808"/>
                    <a:pt x="598" y="795"/>
                  </a:cubicBezTo>
                  <a:cubicBezTo>
                    <a:pt x="600" y="750"/>
                    <a:pt x="591" y="706"/>
                    <a:pt x="588" y="660"/>
                  </a:cubicBezTo>
                  <a:close/>
                  <a:moveTo>
                    <a:pt x="376" y="1659"/>
                  </a:moveTo>
                  <a:cubicBezTo>
                    <a:pt x="366" y="1644"/>
                    <a:pt x="365" y="1625"/>
                    <a:pt x="362" y="1608"/>
                  </a:cubicBezTo>
                  <a:cubicBezTo>
                    <a:pt x="367" y="1612"/>
                    <a:pt x="372" y="1616"/>
                    <a:pt x="374" y="1623"/>
                  </a:cubicBezTo>
                  <a:cubicBezTo>
                    <a:pt x="378" y="1635"/>
                    <a:pt x="376" y="1647"/>
                    <a:pt x="376" y="1659"/>
                  </a:cubicBezTo>
                  <a:close/>
                  <a:moveTo>
                    <a:pt x="432" y="1268"/>
                  </a:moveTo>
                  <a:cubicBezTo>
                    <a:pt x="429" y="1284"/>
                    <a:pt x="421" y="1302"/>
                    <a:pt x="416" y="1317"/>
                  </a:cubicBezTo>
                  <a:cubicBezTo>
                    <a:pt x="409" y="1339"/>
                    <a:pt x="408" y="1361"/>
                    <a:pt x="406" y="1383"/>
                  </a:cubicBezTo>
                  <a:cubicBezTo>
                    <a:pt x="404" y="1425"/>
                    <a:pt x="404" y="1467"/>
                    <a:pt x="388" y="1507"/>
                  </a:cubicBezTo>
                  <a:cubicBezTo>
                    <a:pt x="382" y="1522"/>
                    <a:pt x="374" y="1535"/>
                    <a:pt x="363" y="1547"/>
                  </a:cubicBezTo>
                  <a:cubicBezTo>
                    <a:pt x="361" y="1550"/>
                    <a:pt x="357" y="1553"/>
                    <a:pt x="353" y="1557"/>
                  </a:cubicBezTo>
                  <a:cubicBezTo>
                    <a:pt x="353" y="1553"/>
                    <a:pt x="352" y="1549"/>
                    <a:pt x="350" y="1546"/>
                  </a:cubicBezTo>
                  <a:cubicBezTo>
                    <a:pt x="349" y="1543"/>
                    <a:pt x="348" y="1541"/>
                    <a:pt x="347" y="1538"/>
                  </a:cubicBezTo>
                  <a:cubicBezTo>
                    <a:pt x="340" y="1511"/>
                    <a:pt x="330" y="1467"/>
                    <a:pt x="329" y="1444"/>
                  </a:cubicBezTo>
                  <a:cubicBezTo>
                    <a:pt x="327" y="1417"/>
                    <a:pt x="320" y="1330"/>
                    <a:pt x="320" y="1330"/>
                  </a:cubicBezTo>
                  <a:cubicBezTo>
                    <a:pt x="320" y="1330"/>
                    <a:pt x="320" y="1330"/>
                    <a:pt x="320" y="1330"/>
                  </a:cubicBezTo>
                  <a:cubicBezTo>
                    <a:pt x="319" y="1315"/>
                    <a:pt x="317" y="1300"/>
                    <a:pt x="315" y="1285"/>
                  </a:cubicBezTo>
                  <a:cubicBezTo>
                    <a:pt x="312" y="1268"/>
                    <a:pt x="307" y="1252"/>
                    <a:pt x="308" y="1235"/>
                  </a:cubicBezTo>
                  <a:cubicBezTo>
                    <a:pt x="310" y="1221"/>
                    <a:pt x="313" y="1208"/>
                    <a:pt x="315" y="1195"/>
                  </a:cubicBezTo>
                  <a:cubicBezTo>
                    <a:pt x="317" y="1194"/>
                    <a:pt x="319" y="1194"/>
                    <a:pt x="322" y="1194"/>
                  </a:cubicBezTo>
                  <a:cubicBezTo>
                    <a:pt x="335" y="1193"/>
                    <a:pt x="347" y="1193"/>
                    <a:pt x="360" y="1194"/>
                  </a:cubicBezTo>
                  <a:cubicBezTo>
                    <a:pt x="372" y="1195"/>
                    <a:pt x="420" y="1196"/>
                    <a:pt x="432" y="1197"/>
                  </a:cubicBezTo>
                  <a:cubicBezTo>
                    <a:pt x="432" y="1210"/>
                    <a:pt x="440" y="1213"/>
                    <a:pt x="432" y="1268"/>
                  </a:cubicBezTo>
                  <a:close/>
                  <a:moveTo>
                    <a:pt x="426" y="371"/>
                  </a:moveTo>
                  <a:cubicBezTo>
                    <a:pt x="417" y="395"/>
                    <a:pt x="392" y="526"/>
                    <a:pt x="392" y="526"/>
                  </a:cubicBezTo>
                  <a:cubicBezTo>
                    <a:pt x="392" y="526"/>
                    <a:pt x="392" y="526"/>
                    <a:pt x="384" y="526"/>
                  </a:cubicBezTo>
                  <a:cubicBezTo>
                    <a:pt x="384" y="526"/>
                    <a:pt x="384" y="526"/>
                    <a:pt x="301" y="363"/>
                  </a:cubicBezTo>
                  <a:cubicBezTo>
                    <a:pt x="301" y="354"/>
                    <a:pt x="243" y="379"/>
                    <a:pt x="243" y="379"/>
                  </a:cubicBezTo>
                  <a:cubicBezTo>
                    <a:pt x="243" y="379"/>
                    <a:pt x="243" y="346"/>
                    <a:pt x="243" y="273"/>
                  </a:cubicBezTo>
                  <a:cubicBezTo>
                    <a:pt x="243" y="273"/>
                    <a:pt x="243" y="273"/>
                    <a:pt x="276" y="264"/>
                  </a:cubicBezTo>
                  <a:cubicBezTo>
                    <a:pt x="285" y="289"/>
                    <a:pt x="293" y="322"/>
                    <a:pt x="293" y="322"/>
                  </a:cubicBezTo>
                  <a:cubicBezTo>
                    <a:pt x="293" y="322"/>
                    <a:pt x="293" y="322"/>
                    <a:pt x="310" y="354"/>
                  </a:cubicBezTo>
                  <a:cubicBezTo>
                    <a:pt x="384" y="485"/>
                    <a:pt x="384" y="485"/>
                    <a:pt x="384" y="485"/>
                  </a:cubicBezTo>
                  <a:cubicBezTo>
                    <a:pt x="384" y="485"/>
                    <a:pt x="384" y="485"/>
                    <a:pt x="417" y="363"/>
                  </a:cubicBezTo>
                  <a:cubicBezTo>
                    <a:pt x="426" y="354"/>
                    <a:pt x="417" y="297"/>
                    <a:pt x="417" y="297"/>
                  </a:cubicBezTo>
                  <a:cubicBezTo>
                    <a:pt x="417" y="297"/>
                    <a:pt x="417" y="297"/>
                    <a:pt x="417" y="281"/>
                  </a:cubicBezTo>
                  <a:cubicBezTo>
                    <a:pt x="417" y="281"/>
                    <a:pt x="417" y="281"/>
                    <a:pt x="426" y="289"/>
                  </a:cubicBezTo>
                  <a:cubicBezTo>
                    <a:pt x="426" y="289"/>
                    <a:pt x="426" y="289"/>
                    <a:pt x="467" y="371"/>
                  </a:cubicBezTo>
                  <a:cubicBezTo>
                    <a:pt x="467" y="371"/>
                    <a:pt x="467" y="371"/>
                    <a:pt x="426" y="371"/>
                  </a:cubicBezTo>
                  <a:close/>
                  <a:moveTo>
                    <a:pt x="487" y="649"/>
                  </a:moveTo>
                  <a:cubicBezTo>
                    <a:pt x="483" y="649"/>
                    <a:pt x="483" y="649"/>
                    <a:pt x="483" y="649"/>
                  </a:cubicBezTo>
                  <a:cubicBezTo>
                    <a:pt x="483" y="644"/>
                    <a:pt x="475" y="632"/>
                    <a:pt x="474" y="622"/>
                  </a:cubicBezTo>
                  <a:cubicBezTo>
                    <a:pt x="472" y="613"/>
                    <a:pt x="474" y="599"/>
                    <a:pt x="474" y="588"/>
                  </a:cubicBezTo>
                  <a:cubicBezTo>
                    <a:pt x="476" y="556"/>
                    <a:pt x="487" y="525"/>
                    <a:pt x="487" y="493"/>
                  </a:cubicBezTo>
                  <a:cubicBezTo>
                    <a:pt x="487" y="490"/>
                    <a:pt x="487" y="488"/>
                    <a:pt x="487" y="486"/>
                  </a:cubicBezTo>
                  <a:cubicBezTo>
                    <a:pt x="487" y="488"/>
                    <a:pt x="487" y="490"/>
                    <a:pt x="487" y="493"/>
                  </a:cubicBezTo>
                  <a:cubicBezTo>
                    <a:pt x="488" y="525"/>
                    <a:pt x="493" y="556"/>
                    <a:pt x="481" y="587"/>
                  </a:cubicBezTo>
                  <a:cubicBezTo>
                    <a:pt x="484" y="586"/>
                    <a:pt x="487" y="587"/>
                    <a:pt x="489" y="587"/>
                  </a:cubicBezTo>
                  <a:cubicBezTo>
                    <a:pt x="484" y="599"/>
                    <a:pt x="492" y="605"/>
                    <a:pt x="492" y="616"/>
                  </a:cubicBezTo>
                  <a:cubicBezTo>
                    <a:pt x="492" y="627"/>
                    <a:pt x="488" y="638"/>
                    <a:pt x="487" y="649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ea typeface="+mn-ea"/>
              </a:endParaRPr>
            </a:p>
          </p:txBody>
        </p:sp>
        <p:grpSp>
          <p:nvGrpSpPr>
            <p:cNvPr id="26" name="Gruppe 51"/>
            <p:cNvGrpSpPr>
              <a:grpSpLocks/>
            </p:cNvGrpSpPr>
            <p:nvPr/>
          </p:nvGrpSpPr>
          <p:grpSpPr bwMode="auto">
            <a:xfrm>
              <a:off x="863602" y="4560889"/>
              <a:ext cx="606426" cy="1978025"/>
              <a:chOff x="2762967" y="1597101"/>
              <a:chExt cx="748643" cy="2441454"/>
            </a:xfrm>
          </p:grpSpPr>
          <p:sp>
            <p:nvSpPr>
              <p:cNvPr id="95" name="Freeform 125"/>
              <p:cNvSpPr>
                <a:spLocks/>
              </p:cNvSpPr>
              <p:nvPr/>
            </p:nvSpPr>
            <p:spPr bwMode="auto">
              <a:xfrm>
                <a:off x="2761497" y="1597101"/>
                <a:ext cx="749466" cy="2442448"/>
              </a:xfrm>
              <a:custGeom>
                <a:avLst/>
                <a:gdLst>
                  <a:gd name="T0" fmla="*/ 2147483647 w 364"/>
                  <a:gd name="T1" fmla="*/ 2147483647 h 1186"/>
                  <a:gd name="T2" fmla="*/ 2147483647 w 364"/>
                  <a:gd name="T3" fmla="*/ 2147483647 h 1186"/>
                  <a:gd name="T4" fmla="*/ 2147483647 w 364"/>
                  <a:gd name="T5" fmla="*/ 2147483647 h 1186"/>
                  <a:gd name="T6" fmla="*/ 2147483647 w 364"/>
                  <a:gd name="T7" fmla="*/ 2147483647 h 1186"/>
                  <a:gd name="T8" fmla="*/ 2147483647 w 364"/>
                  <a:gd name="T9" fmla="*/ 2147483647 h 1186"/>
                  <a:gd name="T10" fmla="*/ 2147483647 w 364"/>
                  <a:gd name="T11" fmla="*/ 2147483647 h 1186"/>
                  <a:gd name="T12" fmla="*/ 2147483647 w 364"/>
                  <a:gd name="T13" fmla="*/ 2147483647 h 1186"/>
                  <a:gd name="T14" fmla="*/ 2147483647 w 364"/>
                  <a:gd name="T15" fmla="*/ 2147483647 h 1186"/>
                  <a:gd name="T16" fmla="*/ 2147483647 w 364"/>
                  <a:gd name="T17" fmla="*/ 0 h 1186"/>
                  <a:gd name="T18" fmla="*/ 2147483647 w 364"/>
                  <a:gd name="T19" fmla="*/ 2147483647 h 1186"/>
                  <a:gd name="T20" fmla="*/ 2147483647 w 364"/>
                  <a:gd name="T21" fmla="*/ 2147483647 h 1186"/>
                  <a:gd name="T22" fmla="*/ 2147483647 w 364"/>
                  <a:gd name="T23" fmla="*/ 2147483647 h 1186"/>
                  <a:gd name="T24" fmla="*/ 2147483647 w 364"/>
                  <a:gd name="T25" fmla="*/ 2147483647 h 1186"/>
                  <a:gd name="T26" fmla="*/ 2147483647 w 364"/>
                  <a:gd name="T27" fmla="*/ 2147483647 h 1186"/>
                  <a:gd name="T28" fmla="*/ 2147483647 w 364"/>
                  <a:gd name="T29" fmla="*/ 2147483647 h 1186"/>
                  <a:gd name="T30" fmla="*/ 2147483647 w 364"/>
                  <a:gd name="T31" fmla="*/ 2147483647 h 1186"/>
                  <a:gd name="T32" fmla="*/ 2147483647 w 364"/>
                  <a:gd name="T33" fmla="*/ 2147483647 h 1186"/>
                  <a:gd name="T34" fmla="*/ 2147483647 w 364"/>
                  <a:gd name="T35" fmla="*/ 2147483647 h 1186"/>
                  <a:gd name="T36" fmla="*/ 2147483647 w 364"/>
                  <a:gd name="T37" fmla="*/ 2147483647 h 1186"/>
                  <a:gd name="T38" fmla="*/ 2147483647 w 364"/>
                  <a:gd name="T39" fmla="*/ 2147483647 h 1186"/>
                  <a:gd name="T40" fmla="*/ 2147483647 w 364"/>
                  <a:gd name="T41" fmla="*/ 2147483647 h 1186"/>
                  <a:gd name="T42" fmla="*/ 0 w 364"/>
                  <a:gd name="T43" fmla="*/ 2147483647 h 1186"/>
                  <a:gd name="T44" fmla="*/ 2147483647 w 364"/>
                  <a:gd name="T45" fmla="*/ 2147483647 h 1186"/>
                  <a:gd name="T46" fmla="*/ 2147483647 w 364"/>
                  <a:gd name="T47" fmla="*/ 2147483647 h 1186"/>
                  <a:gd name="T48" fmla="*/ 2147483647 w 364"/>
                  <a:gd name="T49" fmla="*/ 2147483647 h 1186"/>
                  <a:gd name="T50" fmla="*/ 2147483647 w 364"/>
                  <a:gd name="T51" fmla="*/ 2147483647 h 1186"/>
                  <a:gd name="T52" fmla="*/ 2147483647 w 364"/>
                  <a:gd name="T53" fmla="*/ 2147483647 h 1186"/>
                  <a:gd name="T54" fmla="*/ 2147483647 w 364"/>
                  <a:gd name="T55" fmla="*/ 2147483647 h 1186"/>
                  <a:gd name="T56" fmla="*/ 2147483647 w 364"/>
                  <a:gd name="T57" fmla="*/ 2147483647 h 1186"/>
                  <a:gd name="T58" fmla="*/ 2147483647 w 364"/>
                  <a:gd name="T59" fmla="*/ 2147483647 h 1186"/>
                  <a:gd name="T60" fmla="*/ 2147483647 w 364"/>
                  <a:gd name="T61" fmla="*/ 2147483647 h 1186"/>
                  <a:gd name="T62" fmla="*/ 2147483647 w 364"/>
                  <a:gd name="T63" fmla="*/ 2147483647 h 1186"/>
                  <a:gd name="T64" fmla="*/ 2147483647 w 364"/>
                  <a:gd name="T65" fmla="*/ 2147483647 h 1186"/>
                  <a:gd name="T66" fmla="*/ 2147483647 w 364"/>
                  <a:gd name="T67" fmla="*/ 2147483647 h 1186"/>
                  <a:gd name="T68" fmla="*/ 2147483647 w 364"/>
                  <a:gd name="T69" fmla="*/ 2147483647 h 1186"/>
                  <a:gd name="T70" fmla="*/ 2147483647 w 364"/>
                  <a:gd name="T71" fmla="*/ 2147483647 h 1186"/>
                  <a:gd name="T72" fmla="*/ 2147483647 w 364"/>
                  <a:gd name="T73" fmla="*/ 2147483647 h 1186"/>
                  <a:gd name="T74" fmla="*/ 2147483647 w 364"/>
                  <a:gd name="T75" fmla="*/ 2147483647 h 1186"/>
                  <a:gd name="T76" fmla="*/ 2147483647 w 364"/>
                  <a:gd name="T77" fmla="*/ 2147483647 h 1186"/>
                  <a:gd name="T78" fmla="*/ 2147483647 w 364"/>
                  <a:gd name="T79" fmla="*/ 2147483647 h 1186"/>
                  <a:gd name="T80" fmla="*/ 2147483647 w 364"/>
                  <a:gd name="T81" fmla="*/ 2147483647 h 1186"/>
                  <a:gd name="T82" fmla="*/ 2147483647 w 364"/>
                  <a:gd name="T83" fmla="*/ 2147483647 h 1186"/>
                  <a:gd name="T84" fmla="*/ 2147483647 w 364"/>
                  <a:gd name="T85" fmla="*/ 2147483647 h 1186"/>
                  <a:gd name="T86" fmla="*/ 2147483647 w 364"/>
                  <a:gd name="T87" fmla="*/ 2147483647 h 1186"/>
                  <a:gd name="T88" fmla="*/ 2147483647 w 364"/>
                  <a:gd name="T89" fmla="*/ 2147483647 h 1186"/>
                  <a:gd name="T90" fmla="*/ 2147483647 w 364"/>
                  <a:gd name="T91" fmla="*/ 2147483647 h 1186"/>
                  <a:gd name="T92" fmla="*/ 2147483647 w 364"/>
                  <a:gd name="T93" fmla="*/ 2147483647 h 1186"/>
                  <a:gd name="T94" fmla="*/ 2147483647 w 364"/>
                  <a:gd name="T95" fmla="*/ 2147483647 h 1186"/>
                  <a:gd name="T96" fmla="*/ 2147483647 w 364"/>
                  <a:gd name="T97" fmla="*/ 2147483647 h 1186"/>
                  <a:gd name="T98" fmla="*/ 2147483647 w 364"/>
                  <a:gd name="T99" fmla="*/ 2147483647 h 1186"/>
                  <a:gd name="T100" fmla="*/ 2147483647 w 364"/>
                  <a:gd name="T101" fmla="*/ 2147483647 h 1186"/>
                  <a:gd name="T102" fmla="*/ 2147483647 w 364"/>
                  <a:gd name="T103" fmla="*/ 2147483647 h 1186"/>
                  <a:gd name="T104" fmla="*/ 2147483647 w 364"/>
                  <a:gd name="T105" fmla="*/ 2147483647 h 1186"/>
                  <a:gd name="T106" fmla="*/ 2147483647 w 364"/>
                  <a:gd name="T107" fmla="*/ 2147483647 h 1186"/>
                  <a:gd name="T108" fmla="*/ 2147483647 w 364"/>
                  <a:gd name="T109" fmla="*/ 2147483647 h 1186"/>
                  <a:gd name="T110" fmla="*/ 2147483647 w 364"/>
                  <a:gd name="T111" fmla="*/ 2147483647 h 1186"/>
                  <a:gd name="T112" fmla="*/ 2147483647 w 364"/>
                  <a:gd name="T113" fmla="*/ 2147483647 h 1186"/>
                  <a:gd name="T114" fmla="*/ 2147483647 w 364"/>
                  <a:gd name="T115" fmla="*/ 2147483647 h 1186"/>
                  <a:gd name="T116" fmla="*/ 2147483647 w 364"/>
                  <a:gd name="T117" fmla="*/ 2147483647 h 118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364"/>
                  <a:gd name="T178" fmla="*/ 0 h 1186"/>
                  <a:gd name="T179" fmla="*/ 364 w 364"/>
                  <a:gd name="T180" fmla="*/ 1186 h 118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364" h="1186">
                    <a:moveTo>
                      <a:pt x="350" y="338"/>
                    </a:moveTo>
                    <a:lnTo>
                      <a:pt x="350" y="338"/>
                    </a:lnTo>
                    <a:lnTo>
                      <a:pt x="342" y="314"/>
                    </a:lnTo>
                    <a:lnTo>
                      <a:pt x="336" y="286"/>
                    </a:lnTo>
                    <a:lnTo>
                      <a:pt x="326" y="232"/>
                    </a:lnTo>
                    <a:lnTo>
                      <a:pt x="322" y="224"/>
                    </a:lnTo>
                    <a:lnTo>
                      <a:pt x="318" y="216"/>
                    </a:lnTo>
                    <a:lnTo>
                      <a:pt x="312" y="212"/>
                    </a:lnTo>
                    <a:lnTo>
                      <a:pt x="306" y="210"/>
                    </a:lnTo>
                    <a:lnTo>
                      <a:pt x="278" y="200"/>
                    </a:lnTo>
                    <a:lnTo>
                      <a:pt x="258" y="192"/>
                    </a:lnTo>
                    <a:lnTo>
                      <a:pt x="246" y="186"/>
                    </a:lnTo>
                    <a:lnTo>
                      <a:pt x="240" y="180"/>
                    </a:lnTo>
                    <a:lnTo>
                      <a:pt x="234" y="174"/>
                    </a:lnTo>
                    <a:lnTo>
                      <a:pt x="230" y="168"/>
                    </a:lnTo>
                    <a:lnTo>
                      <a:pt x="224" y="162"/>
                    </a:lnTo>
                    <a:lnTo>
                      <a:pt x="220" y="158"/>
                    </a:lnTo>
                    <a:lnTo>
                      <a:pt x="216" y="156"/>
                    </a:lnTo>
                    <a:lnTo>
                      <a:pt x="216" y="146"/>
                    </a:lnTo>
                    <a:lnTo>
                      <a:pt x="218" y="140"/>
                    </a:lnTo>
                    <a:lnTo>
                      <a:pt x="222" y="136"/>
                    </a:lnTo>
                    <a:lnTo>
                      <a:pt x="228" y="126"/>
                    </a:lnTo>
                    <a:lnTo>
                      <a:pt x="236" y="110"/>
                    </a:lnTo>
                    <a:lnTo>
                      <a:pt x="238" y="102"/>
                    </a:lnTo>
                    <a:lnTo>
                      <a:pt x="238" y="96"/>
                    </a:lnTo>
                    <a:lnTo>
                      <a:pt x="238" y="90"/>
                    </a:lnTo>
                    <a:lnTo>
                      <a:pt x="234" y="88"/>
                    </a:lnTo>
                    <a:lnTo>
                      <a:pt x="236" y="76"/>
                    </a:lnTo>
                    <a:lnTo>
                      <a:pt x="236" y="68"/>
                    </a:lnTo>
                    <a:lnTo>
                      <a:pt x="236" y="56"/>
                    </a:lnTo>
                    <a:lnTo>
                      <a:pt x="232" y="42"/>
                    </a:lnTo>
                    <a:lnTo>
                      <a:pt x="230" y="32"/>
                    </a:lnTo>
                    <a:lnTo>
                      <a:pt x="226" y="24"/>
                    </a:lnTo>
                    <a:lnTo>
                      <a:pt x="222" y="16"/>
                    </a:lnTo>
                    <a:lnTo>
                      <a:pt x="214" y="10"/>
                    </a:lnTo>
                    <a:lnTo>
                      <a:pt x="204" y="4"/>
                    </a:lnTo>
                    <a:lnTo>
                      <a:pt x="192" y="0"/>
                    </a:lnTo>
                    <a:lnTo>
                      <a:pt x="174" y="0"/>
                    </a:lnTo>
                    <a:lnTo>
                      <a:pt x="158" y="2"/>
                    </a:lnTo>
                    <a:lnTo>
                      <a:pt x="146" y="6"/>
                    </a:lnTo>
                    <a:lnTo>
                      <a:pt x="136" y="14"/>
                    </a:lnTo>
                    <a:lnTo>
                      <a:pt x="128" y="20"/>
                    </a:lnTo>
                    <a:lnTo>
                      <a:pt x="124" y="28"/>
                    </a:lnTo>
                    <a:lnTo>
                      <a:pt x="120" y="36"/>
                    </a:lnTo>
                    <a:lnTo>
                      <a:pt x="118" y="44"/>
                    </a:lnTo>
                    <a:lnTo>
                      <a:pt x="116" y="60"/>
                    </a:lnTo>
                    <a:lnTo>
                      <a:pt x="118" y="72"/>
                    </a:lnTo>
                    <a:lnTo>
                      <a:pt x="120" y="82"/>
                    </a:lnTo>
                    <a:lnTo>
                      <a:pt x="118" y="84"/>
                    </a:lnTo>
                    <a:lnTo>
                      <a:pt x="116" y="92"/>
                    </a:lnTo>
                    <a:lnTo>
                      <a:pt x="116" y="98"/>
                    </a:lnTo>
                    <a:lnTo>
                      <a:pt x="118" y="106"/>
                    </a:lnTo>
                    <a:lnTo>
                      <a:pt x="122" y="116"/>
                    </a:lnTo>
                    <a:lnTo>
                      <a:pt x="130" y="126"/>
                    </a:lnTo>
                    <a:lnTo>
                      <a:pt x="132" y="128"/>
                    </a:lnTo>
                    <a:lnTo>
                      <a:pt x="134" y="130"/>
                    </a:lnTo>
                    <a:lnTo>
                      <a:pt x="136" y="136"/>
                    </a:lnTo>
                    <a:lnTo>
                      <a:pt x="138" y="152"/>
                    </a:lnTo>
                    <a:lnTo>
                      <a:pt x="140" y="158"/>
                    </a:lnTo>
                    <a:lnTo>
                      <a:pt x="138" y="164"/>
                    </a:lnTo>
                    <a:lnTo>
                      <a:pt x="134" y="168"/>
                    </a:lnTo>
                    <a:lnTo>
                      <a:pt x="126" y="174"/>
                    </a:lnTo>
                    <a:lnTo>
                      <a:pt x="112" y="186"/>
                    </a:lnTo>
                    <a:lnTo>
                      <a:pt x="102" y="192"/>
                    </a:lnTo>
                    <a:lnTo>
                      <a:pt x="90" y="198"/>
                    </a:lnTo>
                    <a:lnTo>
                      <a:pt x="70" y="204"/>
                    </a:lnTo>
                    <a:lnTo>
                      <a:pt x="62" y="208"/>
                    </a:lnTo>
                    <a:lnTo>
                      <a:pt x="52" y="212"/>
                    </a:lnTo>
                    <a:lnTo>
                      <a:pt x="46" y="216"/>
                    </a:lnTo>
                    <a:lnTo>
                      <a:pt x="42" y="222"/>
                    </a:lnTo>
                    <a:lnTo>
                      <a:pt x="38" y="228"/>
                    </a:lnTo>
                    <a:lnTo>
                      <a:pt x="36" y="236"/>
                    </a:lnTo>
                    <a:lnTo>
                      <a:pt x="32" y="274"/>
                    </a:lnTo>
                    <a:lnTo>
                      <a:pt x="30" y="302"/>
                    </a:lnTo>
                    <a:lnTo>
                      <a:pt x="24" y="392"/>
                    </a:lnTo>
                    <a:lnTo>
                      <a:pt x="18" y="448"/>
                    </a:lnTo>
                    <a:lnTo>
                      <a:pt x="14" y="482"/>
                    </a:lnTo>
                    <a:lnTo>
                      <a:pt x="10" y="514"/>
                    </a:lnTo>
                    <a:lnTo>
                      <a:pt x="8" y="540"/>
                    </a:lnTo>
                    <a:lnTo>
                      <a:pt x="6" y="566"/>
                    </a:lnTo>
                    <a:lnTo>
                      <a:pt x="4" y="588"/>
                    </a:lnTo>
                    <a:lnTo>
                      <a:pt x="6" y="594"/>
                    </a:lnTo>
                    <a:lnTo>
                      <a:pt x="8" y="598"/>
                    </a:lnTo>
                    <a:lnTo>
                      <a:pt x="12" y="598"/>
                    </a:lnTo>
                    <a:lnTo>
                      <a:pt x="4" y="616"/>
                    </a:lnTo>
                    <a:lnTo>
                      <a:pt x="2" y="626"/>
                    </a:lnTo>
                    <a:lnTo>
                      <a:pt x="0" y="638"/>
                    </a:lnTo>
                    <a:lnTo>
                      <a:pt x="2" y="650"/>
                    </a:lnTo>
                    <a:lnTo>
                      <a:pt x="6" y="660"/>
                    </a:lnTo>
                    <a:lnTo>
                      <a:pt x="14" y="670"/>
                    </a:lnTo>
                    <a:lnTo>
                      <a:pt x="26" y="676"/>
                    </a:lnTo>
                    <a:lnTo>
                      <a:pt x="36" y="680"/>
                    </a:lnTo>
                    <a:lnTo>
                      <a:pt x="40" y="680"/>
                    </a:lnTo>
                    <a:lnTo>
                      <a:pt x="42" y="678"/>
                    </a:lnTo>
                    <a:lnTo>
                      <a:pt x="42" y="674"/>
                    </a:lnTo>
                    <a:lnTo>
                      <a:pt x="38" y="670"/>
                    </a:lnTo>
                    <a:lnTo>
                      <a:pt x="36" y="664"/>
                    </a:lnTo>
                    <a:lnTo>
                      <a:pt x="34" y="660"/>
                    </a:lnTo>
                    <a:lnTo>
                      <a:pt x="34" y="654"/>
                    </a:lnTo>
                    <a:lnTo>
                      <a:pt x="36" y="650"/>
                    </a:lnTo>
                    <a:lnTo>
                      <a:pt x="34" y="644"/>
                    </a:lnTo>
                    <a:lnTo>
                      <a:pt x="34" y="636"/>
                    </a:lnTo>
                    <a:lnTo>
                      <a:pt x="38" y="628"/>
                    </a:lnTo>
                    <a:lnTo>
                      <a:pt x="40" y="622"/>
                    </a:lnTo>
                    <a:lnTo>
                      <a:pt x="38" y="616"/>
                    </a:lnTo>
                    <a:lnTo>
                      <a:pt x="38" y="612"/>
                    </a:lnTo>
                    <a:lnTo>
                      <a:pt x="38" y="608"/>
                    </a:lnTo>
                    <a:lnTo>
                      <a:pt x="40" y="606"/>
                    </a:lnTo>
                    <a:lnTo>
                      <a:pt x="42" y="604"/>
                    </a:lnTo>
                    <a:lnTo>
                      <a:pt x="44" y="604"/>
                    </a:lnTo>
                    <a:lnTo>
                      <a:pt x="48" y="602"/>
                    </a:lnTo>
                    <a:lnTo>
                      <a:pt x="50" y="596"/>
                    </a:lnTo>
                    <a:lnTo>
                      <a:pt x="50" y="594"/>
                    </a:lnTo>
                    <a:lnTo>
                      <a:pt x="58" y="534"/>
                    </a:lnTo>
                    <a:lnTo>
                      <a:pt x="56" y="568"/>
                    </a:lnTo>
                    <a:lnTo>
                      <a:pt x="56" y="578"/>
                    </a:lnTo>
                    <a:lnTo>
                      <a:pt x="56" y="586"/>
                    </a:lnTo>
                    <a:lnTo>
                      <a:pt x="60" y="598"/>
                    </a:lnTo>
                    <a:lnTo>
                      <a:pt x="62" y="612"/>
                    </a:lnTo>
                    <a:lnTo>
                      <a:pt x="62" y="644"/>
                    </a:lnTo>
                    <a:lnTo>
                      <a:pt x="64" y="686"/>
                    </a:lnTo>
                    <a:lnTo>
                      <a:pt x="70" y="758"/>
                    </a:lnTo>
                    <a:lnTo>
                      <a:pt x="76" y="832"/>
                    </a:lnTo>
                    <a:lnTo>
                      <a:pt x="78" y="876"/>
                    </a:lnTo>
                    <a:lnTo>
                      <a:pt x="80" y="948"/>
                    </a:lnTo>
                    <a:lnTo>
                      <a:pt x="80" y="990"/>
                    </a:lnTo>
                    <a:lnTo>
                      <a:pt x="76" y="1022"/>
                    </a:lnTo>
                    <a:lnTo>
                      <a:pt x="74" y="1044"/>
                    </a:lnTo>
                    <a:lnTo>
                      <a:pt x="72" y="1068"/>
                    </a:lnTo>
                    <a:lnTo>
                      <a:pt x="74" y="1088"/>
                    </a:lnTo>
                    <a:lnTo>
                      <a:pt x="76" y="1104"/>
                    </a:lnTo>
                    <a:lnTo>
                      <a:pt x="84" y="1124"/>
                    </a:lnTo>
                    <a:lnTo>
                      <a:pt x="86" y="1130"/>
                    </a:lnTo>
                    <a:lnTo>
                      <a:pt x="84" y="1134"/>
                    </a:lnTo>
                    <a:lnTo>
                      <a:pt x="66" y="1150"/>
                    </a:lnTo>
                    <a:lnTo>
                      <a:pt x="56" y="1162"/>
                    </a:lnTo>
                    <a:lnTo>
                      <a:pt x="54" y="1166"/>
                    </a:lnTo>
                    <a:lnTo>
                      <a:pt x="54" y="1170"/>
                    </a:lnTo>
                    <a:lnTo>
                      <a:pt x="56" y="1174"/>
                    </a:lnTo>
                    <a:lnTo>
                      <a:pt x="60" y="1176"/>
                    </a:lnTo>
                    <a:lnTo>
                      <a:pt x="72" y="1180"/>
                    </a:lnTo>
                    <a:lnTo>
                      <a:pt x="86" y="1180"/>
                    </a:lnTo>
                    <a:lnTo>
                      <a:pt x="102" y="1174"/>
                    </a:lnTo>
                    <a:lnTo>
                      <a:pt x="118" y="1168"/>
                    </a:lnTo>
                    <a:lnTo>
                      <a:pt x="134" y="1164"/>
                    </a:lnTo>
                    <a:lnTo>
                      <a:pt x="146" y="1160"/>
                    </a:lnTo>
                    <a:lnTo>
                      <a:pt x="150" y="1158"/>
                    </a:lnTo>
                    <a:lnTo>
                      <a:pt x="152" y="1156"/>
                    </a:lnTo>
                    <a:lnTo>
                      <a:pt x="152" y="1152"/>
                    </a:lnTo>
                    <a:lnTo>
                      <a:pt x="150" y="1146"/>
                    </a:lnTo>
                    <a:lnTo>
                      <a:pt x="148" y="1138"/>
                    </a:lnTo>
                    <a:lnTo>
                      <a:pt x="150" y="1130"/>
                    </a:lnTo>
                    <a:lnTo>
                      <a:pt x="154" y="1116"/>
                    </a:lnTo>
                    <a:lnTo>
                      <a:pt x="156" y="1106"/>
                    </a:lnTo>
                    <a:lnTo>
                      <a:pt x="156" y="1090"/>
                    </a:lnTo>
                    <a:lnTo>
                      <a:pt x="156" y="1052"/>
                    </a:lnTo>
                    <a:lnTo>
                      <a:pt x="156" y="984"/>
                    </a:lnTo>
                    <a:lnTo>
                      <a:pt x="158" y="920"/>
                    </a:lnTo>
                    <a:lnTo>
                      <a:pt x="162" y="886"/>
                    </a:lnTo>
                    <a:lnTo>
                      <a:pt x="164" y="868"/>
                    </a:lnTo>
                    <a:lnTo>
                      <a:pt x="168" y="840"/>
                    </a:lnTo>
                    <a:lnTo>
                      <a:pt x="174" y="772"/>
                    </a:lnTo>
                    <a:lnTo>
                      <a:pt x="178" y="706"/>
                    </a:lnTo>
                    <a:lnTo>
                      <a:pt x="178" y="666"/>
                    </a:lnTo>
                    <a:lnTo>
                      <a:pt x="178" y="624"/>
                    </a:lnTo>
                    <a:lnTo>
                      <a:pt x="182" y="650"/>
                    </a:lnTo>
                    <a:lnTo>
                      <a:pt x="190" y="714"/>
                    </a:lnTo>
                    <a:lnTo>
                      <a:pt x="194" y="756"/>
                    </a:lnTo>
                    <a:lnTo>
                      <a:pt x="196" y="800"/>
                    </a:lnTo>
                    <a:lnTo>
                      <a:pt x="200" y="840"/>
                    </a:lnTo>
                    <a:lnTo>
                      <a:pt x="204" y="878"/>
                    </a:lnTo>
                    <a:lnTo>
                      <a:pt x="206" y="914"/>
                    </a:lnTo>
                    <a:lnTo>
                      <a:pt x="208" y="954"/>
                    </a:lnTo>
                    <a:lnTo>
                      <a:pt x="206" y="1012"/>
                    </a:lnTo>
                    <a:lnTo>
                      <a:pt x="206" y="1040"/>
                    </a:lnTo>
                    <a:lnTo>
                      <a:pt x="206" y="1078"/>
                    </a:lnTo>
                    <a:lnTo>
                      <a:pt x="208" y="1096"/>
                    </a:lnTo>
                    <a:lnTo>
                      <a:pt x="208" y="1112"/>
                    </a:lnTo>
                    <a:lnTo>
                      <a:pt x="212" y="1124"/>
                    </a:lnTo>
                    <a:lnTo>
                      <a:pt x="214" y="1126"/>
                    </a:lnTo>
                    <a:lnTo>
                      <a:pt x="216" y="1128"/>
                    </a:lnTo>
                    <a:lnTo>
                      <a:pt x="218" y="1142"/>
                    </a:lnTo>
                    <a:lnTo>
                      <a:pt x="220" y="1154"/>
                    </a:lnTo>
                    <a:lnTo>
                      <a:pt x="222" y="1162"/>
                    </a:lnTo>
                    <a:lnTo>
                      <a:pt x="226" y="1172"/>
                    </a:lnTo>
                    <a:lnTo>
                      <a:pt x="234" y="1178"/>
                    </a:lnTo>
                    <a:lnTo>
                      <a:pt x="246" y="1184"/>
                    </a:lnTo>
                    <a:lnTo>
                      <a:pt x="252" y="1186"/>
                    </a:lnTo>
                    <a:lnTo>
                      <a:pt x="262" y="1186"/>
                    </a:lnTo>
                    <a:lnTo>
                      <a:pt x="282" y="1182"/>
                    </a:lnTo>
                    <a:lnTo>
                      <a:pt x="290" y="1178"/>
                    </a:lnTo>
                    <a:lnTo>
                      <a:pt x="292" y="1176"/>
                    </a:lnTo>
                    <a:lnTo>
                      <a:pt x="294" y="1174"/>
                    </a:lnTo>
                    <a:lnTo>
                      <a:pt x="292" y="1168"/>
                    </a:lnTo>
                    <a:lnTo>
                      <a:pt x="288" y="1162"/>
                    </a:lnTo>
                    <a:lnTo>
                      <a:pt x="276" y="1148"/>
                    </a:lnTo>
                    <a:lnTo>
                      <a:pt x="274" y="1142"/>
                    </a:lnTo>
                    <a:lnTo>
                      <a:pt x="274" y="1140"/>
                    </a:lnTo>
                    <a:lnTo>
                      <a:pt x="274" y="1138"/>
                    </a:lnTo>
                    <a:lnTo>
                      <a:pt x="280" y="1132"/>
                    </a:lnTo>
                    <a:lnTo>
                      <a:pt x="284" y="1130"/>
                    </a:lnTo>
                    <a:lnTo>
                      <a:pt x="288" y="1128"/>
                    </a:lnTo>
                    <a:lnTo>
                      <a:pt x="288" y="1122"/>
                    </a:lnTo>
                    <a:lnTo>
                      <a:pt x="286" y="936"/>
                    </a:lnTo>
                    <a:lnTo>
                      <a:pt x="288" y="864"/>
                    </a:lnTo>
                    <a:lnTo>
                      <a:pt x="288" y="834"/>
                    </a:lnTo>
                    <a:lnTo>
                      <a:pt x="286" y="810"/>
                    </a:lnTo>
                    <a:lnTo>
                      <a:pt x="286" y="780"/>
                    </a:lnTo>
                    <a:lnTo>
                      <a:pt x="288" y="738"/>
                    </a:lnTo>
                    <a:lnTo>
                      <a:pt x="290" y="660"/>
                    </a:lnTo>
                    <a:lnTo>
                      <a:pt x="290" y="602"/>
                    </a:lnTo>
                    <a:lnTo>
                      <a:pt x="304" y="598"/>
                    </a:lnTo>
                    <a:lnTo>
                      <a:pt x="314" y="590"/>
                    </a:lnTo>
                    <a:lnTo>
                      <a:pt x="322" y="582"/>
                    </a:lnTo>
                    <a:lnTo>
                      <a:pt x="326" y="572"/>
                    </a:lnTo>
                    <a:lnTo>
                      <a:pt x="330" y="564"/>
                    </a:lnTo>
                    <a:lnTo>
                      <a:pt x="330" y="556"/>
                    </a:lnTo>
                    <a:lnTo>
                      <a:pt x="330" y="544"/>
                    </a:lnTo>
                    <a:lnTo>
                      <a:pt x="332" y="536"/>
                    </a:lnTo>
                    <a:lnTo>
                      <a:pt x="334" y="530"/>
                    </a:lnTo>
                    <a:lnTo>
                      <a:pt x="338" y="526"/>
                    </a:lnTo>
                    <a:lnTo>
                      <a:pt x="340" y="526"/>
                    </a:lnTo>
                    <a:lnTo>
                      <a:pt x="344" y="526"/>
                    </a:lnTo>
                    <a:lnTo>
                      <a:pt x="346" y="526"/>
                    </a:lnTo>
                    <a:lnTo>
                      <a:pt x="348" y="524"/>
                    </a:lnTo>
                    <a:lnTo>
                      <a:pt x="352" y="514"/>
                    </a:lnTo>
                    <a:lnTo>
                      <a:pt x="354" y="502"/>
                    </a:lnTo>
                    <a:lnTo>
                      <a:pt x="356" y="492"/>
                    </a:lnTo>
                    <a:lnTo>
                      <a:pt x="358" y="454"/>
                    </a:lnTo>
                    <a:lnTo>
                      <a:pt x="362" y="416"/>
                    </a:lnTo>
                    <a:lnTo>
                      <a:pt x="364" y="396"/>
                    </a:lnTo>
                    <a:lnTo>
                      <a:pt x="362" y="382"/>
                    </a:lnTo>
                    <a:lnTo>
                      <a:pt x="356" y="362"/>
                    </a:lnTo>
                    <a:lnTo>
                      <a:pt x="350" y="338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+mn-ea"/>
                </a:endParaRPr>
              </a:p>
            </p:txBody>
          </p:sp>
          <p:sp>
            <p:nvSpPr>
              <p:cNvPr id="8238" name="Freeform 127"/>
              <p:cNvSpPr>
                <a:spLocks/>
              </p:cNvSpPr>
              <p:nvPr/>
            </p:nvSpPr>
            <p:spPr bwMode="auto">
              <a:xfrm>
                <a:off x="3016156" y="1924561"/>
                <a:ext cx="209678" cy="353852"/>
              </a:xfrm>
              <a:custGeom>
                <a:avLst/>
                <a:gdLst>
                  <a:gd name="T0" fmla="*/ 0 w 102"/>
                  <a:gd name="T1" fmla="*/ 2147483647 h 172"/>
                  <a:gd name="T2" fmla="*/ 0 w 102"/>
                  <a:gd name="T3" fmla="*/ 2147483647 h 172"/>
                  <a:gd name="T4" fmla="*/ 2147483647 w 102"/>
                  <a:gd name="T5" fmla="*/ 2147483647 h 172"/>
                  <a:gd name="T6" fmla="*/ 2147483647 w 102"/>
                  <a:gd name="T7" fmla="*/ 2147483647 h 172"/>
                  <a:gd name="T8" fmla="*/ 2147483647 w 102"/>
                  <a:gd name="T9" fmla="*/ 2147483647 h 172"/>
                  <a:gd name="T10" fmla="*/ 2147483647 w 102"/>
                  <a:gd name="T11" fmla="*/ 2147483647 h 172"/>
                  <a:gd name="T12" fmla="*/ 2147483647 w 102"/>
                  <a:gd name="T13" fmla="*/ 2147483647 h 172"/>
                  <a:gd name="T14" fmla="*/ 2147483647 w 102"/>
                  <a:gd name="T15" fmla="*/ 2147483647 h 172"/>
                  <a:gd name="T16" fmla="*/ 2147483647 w 102"/>
                  <a:gd name="T17" fmla="*/ 2147483647 h 172"/>
                  <a:gd name="T18" fmla="*/ 2147483647 w 102"/>
                  <a:gd name="T19" fmla="*/ 2147483647 h 172"/>
                  <a:gd name="T20" fmla="*/ 2147483647 w 102"/>
                  <a:gd name="T21" fmla="*/ 2147483647 h 172"/>
                  <a:gd name="T22" fmla="*/ 2147483647 w 102"/>
                  <a:gd name="T23" fmla="*/ 2147483647 h 172"/>
                  <a:gd name="T24" fmla="*/ 2147483647 w 102"/>
                  <a:gd name="T25" fmla="*/ 2147483647 h 172"/>
                  <a:gd name="T26" fmla="*/ 2147483647 w 102"/>
                  <a:gd name="T27" fmla="*/ 2147483647 h 172"/>
                  <a:gd name="T28" fmla="*/ 2147483647 w 102"/>
                  <a:gd name="T29" fmla="*/ 2147483647 h 172"/>
                  <a:gd name="T30" fmla="*/ 2147483647 w 102"/>
                  <a:gd name="T31" fmla="*/ 2147483647 h 172"/>
                  <a:gd name="T32" fmla="*/ 2147483647 w 102"/>
                  <a:gd name="T33" fmla="*/ 2147483647 h 172"/>
                  <a:gd name="T34" fmla="*/ 2147483647 w 102"/>
                  <a:gd name="T35" fmla="*/ 2147483647 h 172"/>
                  <a:gd name="T36" fmla="*/ 2147483647 w 102"/>
                  <a:gd name="T37" fmla="*/ 2147483647 h 172"/>
                  <a:gd name="T38" fmla="*/ 2147483647 w 102"/>
                  <a:gd name="T39" fmla="*/ 2147483647 h 172"/>
                  <a:gd name="T40" fmla="*/ 2147483647 w 102"/>
                  <a:gd name="T41" fmla="*/ 2147483647 h 172"/>
                  <a:gd name="T42" fmla="*/ 2147483647 w 102"/>
                  <a:gd name="T43" fmla="*/ 2147483647 h 172"/>
                  <a:gd name="T44" fmla="*/ 2147483647 w 102"/>
                  <a:gd name="T45" fmla="*/ 2147483647 h 172"/>
                  <a:gd name="T46" fmla="*/ 2147483647 w 102"/>
                  <a:gd name="T47" fmla="*/ 2147483647 h 172"/>
                  <a:gd name="T48" fmla="*/ 2147483647 w 102"/>
                  <a:gd name="T49" fmla="*/ 2147483647 h 172"/>
                  <a:gd name="T50" fmla="*/ 2147483647 w 102"/>
                  <a:gd name="T51" fmla="*/ 0 h 172"/>
                  <a:gd name="T52" fmla="*/ 2147483647 w 102"/>
                  <a:gd name="T53" fmla="*/ 0 h 172"/>
                  <a:gd name="T54" fmla="*/ 2147483647 w 102"/>
                  <a:gd name="T55" fmla="*/ 0 h 172"/>
                  <a:gd name="T56" fmla="*/ 2147483647 w 102"/>
                  <a:gd name="T57" fmla="*/ 2147483647 h 172"/>
                  <a:gd name="T58" fmla="*/ 2147483647 w 102"/>
                  <a:gd name="T59" fmla="*/ 2147483647 h 172"/>
                  <a:gd name="T60" fmla="*/ 2147483647 w 102"/>
                  <a:gd name="T61" fmla="*/ 2147483647 h 172"/>
                  <a:gd name="T62" fmla="*/ 2147483647 w 102"/>
                  <a:gd name="T63" fmla="*/ 2147483647 h 172"/>
                  <a:gd name="T64" fmla="*/ 2147483647 w 102"/>
                  <a:gd name="T65" fmla="*/ 2147483647 h 172"/>
                  <a:gd name="T66" fmla="*/ 2147483647 w 102"/>
                  <a:gd name="T67" fmla="*/ 2147483647 h 172"/>
                  <a:gd name="T68" fmla="*/ 2147483647 w 102"/>
                  <a:gd name="T69" fmla="*/ 2147483647 h 172"/>
                  <a:gd name="T70" fmla="*/ 2147483647 w 102"/>
                  <a:gd name="T71" fmla="*/ 2147483647 h 172"/>
                  <a:gd name="T72" fmla="*/ 2147483647 w 102"/>
                  <a:gd name="T73" fmla="*/ 2147483647 h 172"/>
                  <a:gd name="T74" fmla="*/ 2147483647 w 102"/>
                  <a:gd name="T75" fmla="*/ 2147483647 h 172"/>
                  <a:gd name="T76" fmla="*/ 2147483647 w 102"/>
                  <a:gd name="T77" fmla="*/ 2147483647 h 172"/>
                  <a:gd name="T78" fmla="*/ 2147483647 w 102"/>
                  <a:gd name="T79" fmla="*/ 2147483647 h 172"/>
                  <a:gd name="T80" fmla="*/ 2147483647 w 102"/>
                  <a:gd name="T81" fmla="*/ 2147483647 h 172"/>
                  <a:gd name="T82" fmla="*/ 2147483647 w 102"/>
                  <a:gd name="T83" fmla="*/ 2147483647 h 172"/>
                  <a:gd name="T84" fmla="*/ 0 w 102"/>
                  <a:gd name="T85" fmla="*/ 2147483647 h 17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2"/>
                  <a:gd name="T130" fmla="*/ 0 h 172"/>
                  <a:gd name="T131" fmla="*/ 102 w 102"/>
                  <a:gd name="T132" fmla="*/ 172 h 17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2" h="172">
                    <a:moveTo>
                      <a:pt x="0" y="14"/>
                    </a:moveTo>
                    <a:lnTo>
                      <a:pt x="0" y="14"/>
                    </a:lnTo>
                    <a:lnTo>
                      <a:pt x="2" y="22"/>
                    </a:lnTo>
                    <a:lnTo>
                      <a:pt x="4" y="32"/>
                    </a:lnTo>
                    <a:lnTo>
                      <a:pt x="8" y="42"/>
                    </a:lnTo>
                    <a:lnTo>
                      <a:pt x="12" y="66"/>
                    </a:lnTo>
                    <a:lnTo>
                      <a:pt x="18" y="106"/>
                    </a:lnTo>
                    <a:lnTo>
                      <a:pt x="24" y="126"/>
                    </a:lnTo>
                    <a:lnTo>
                      <a:pt x="30" y="146"/>
                    </a:lnTo>
                    <a:lnTo>
                      <a:pt x="38" y="162"/>
                    </a:lnTo>
                    <a:lnTo>
                      <a:pt x="42" y="168"/>
                    </a:lnTo>
                    <a:lnTo>
                      <a:pt x="46" y="172"/>
                    </a:lnTo>
                    <a:lnTo>
                      <a:pt x="64" y="144"/>
                    </a:lnTo>
                    <a:lnTo>
                      <a:pt x="78" y="118"/>
                    </a:lnTo>
                    <a:lnTo>
                      <a:pt x="90" y="94"/>
                    </a:lnTo>
                    <a:lnTo>
                      <a:pt x="98" y="72"/>
                    </a:lnTo>
                    <a:lnTo>
                      <a:pt x="102" y="52"/>
                    </a:lnTo>
                    <a:lnTo>
                      <a:pt x="102" y="34"/>
                    </a:lnTo>
                    <a:lnTo>
                      <a:pt x="100" y="16"/>
                    </a:lnTo>
                    <a:lnTo>
                      <a:pt x="100" y="10"/>
                    </a:lnTo>
                    <a:lnTo>
                      <a:pt x="96" y="6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88" y="2"/>
                    </a:lnTo>
                    <a:lnTo>
                      <a:pt x="86" y="6"/>
                    </a:lnTo>
                    <a:lnTo>
                      <a:pt x="86" y="14"/>
                    </a:lnTo>
                    <a:lnTo>
                      <a:pt x="82" y="20"/>
                    </a:lnTo>
                    <a:lnTo>
                      <a:pt x="74" y="30"/>
                    </a:lnTo>
                    <a:lnTo>
                      <a:pt x="66" y="34"/>
                    </a:lnTo>
                    <a:lnTo>
                      <a:pt x="56" y="38"/>
                    </a:lnTo>
                    <a:lnTo>
                      <a:pt x="44" y="38"/>
                    </a:lnTo>
                    <a:lnTo>
                      <a:pt x="32" y="34"/>
                    </a:lnTo>
                    <a:lnTo>
                      <a:pt x="20" y="26"/>
                    </a:lnTo>
                    <a:lnTo>
                      <a:pt x="12" y="16"/>
                    </a:lnTo>
                    <a:lnTo>
                      <a:pt x="6" y="6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97" name="Freeform 128"/>
              <p:cNvSpPr>
                <a:spLocks/>
              </p:cNvSpPr>
              <p:nvPr/>
            </p:nvSpPr>
            <p:spPr bwMode="auto">
              <a:xfrm>
                <a:off x="3091619" y="2007147"/>
                <a:ext cx="62456" cy="280791"/>
              </a:xfrm>
              <a:custGeom>
                <a:avLst/>
                <a:gdLst>
                  <a:gd name="T0" fmla="*/ 2147483647 w 30"/>
                  <a:gd name="T1" fmla="*/ 2147483647 h 136"/>
                  <a:gd name="T2" fmla="*/ 2147483647 w 30"/>
                  <a:gd name="T3" fmla="*/ 2147483647 h 136"/>
                  <a:gd name="T4" fmla="*/ 2147483647 w 30"/>
                  <a:gd name="T5" fmla="*/ 2147483647 h 136"/>
                  <a:gd name="T6" fmla="*/ 0 w 30"/>
                  <a:gd name="T7" fmla="*/ 2147483647 h 136"/>
                  <a:gd name="T8" fmla="*/ 2147483647 w 30"/>
                  <a:gd name="T9" fmla="*/ 2147483647 h 136"/>
                  <a:gd name="T10" fmla="*/ 2147483647 w 30"/>
                  <a:gd name="T11" fmla="*/ 2147483647 h 136"/>
                  <a:gd name="T12" fmla="*/ 2147483647 w 30"/>
                  <a:gd name="T13" fmla="*/ 2147483647 h 136"/>
                  <a:gd name="T14" fmla="*/ 2147483647 w 30"/>
                  <a:gd name="T15" fmla="*/ 2147483647 h 136"/>
                  <a:gd name="T16" fmla="*/ 2147483647 w 30"/>
                  <a:gd name="T17" fmla="*/ 2147483647 h 136"/>
                  <a:gd name="T18" fmla="*/ 2147483647 w 30"/>
                  <a:gd name="T19" fmla="*/ 2147483647 h 136"/>
                  <a:gd name="T20" fmla="*/ 2147483647 w 30"/>
                  <a:gd name="T21" fmla="*/ 2147483647 h 136"/>
                  <a:gd name="T22" fmla="*/ 2147483647 w 30"/>
                  <a:gd name="T23" fmla="*/ 2147483647 h 136"/>
                  <a:gd name="T24" fmla="*/ 0 w 30"/>
                  <a:gd name="T25" fmla="*/ 2147483647 h 136"/>
                  <a:gd name="T26" fmla="*/ 0 w 30"/>
                  <a:gd name="T27" fmla="*/ 2147483647 h 136"/>
                  <a:gd name="T28" fmla="*/ 0 w 30"/>
                  <a:gd name="T29" fmla="*/ 2147483647 h 136"/>
                  <a:gd name="T30" fmla="*/ 2147483647 w 30"/>
                  <a:gd name="T31" fmla="*/ 2147483647 h 136"/>
                  <a:gd name="T32" fmla="*/ 2147483647 w 30"/>
                  <a:gd name="T33" fmla="*/ 0 h 136"/>
                  <a:gd name="T34" fmla="*/ 2147483647 w 30"/>
                  <a:gd name="T35" fmla="*/ 0 h 136"/>
                  <a:gd name="T36" fmla="*/ 2147483647 w 30"/>
                  <a:gd name="T37" fmla="*/ 2147483647 h 136"/>
                  <a:gd name="T38" fmla="*/ 2147483647 w 30"/>
                  <a:gd name="T39" fmla="*/ 2147483647 h 136"/>
                  <a:gd name="T40" fmla="*/ 2147483647 w 30"/>
                  <a:gd name="T41" fmla="*/ 2147483647 h 136"/>
                  <a:gd name="T42" fmla="*/ 2147483647 w 30"/>
                  <a:gd name="T43" fmla="*/ 2147483647 h 136"/>
                  <a:gd name="T44" fmla="*/ 2147483647 w 30"/>
                  <a:gd name="T45" fmla="*/ 2147483647 h 136"/>
                  <a:gd name="T46" fmla="*/ 2147483647 w 30"/>
                  <a:gd name="T47" fmla="*/ 2147483647 h 136"/>
                  <a:gd name="T48" fmla="*/ 2147483647 w 30"/>
                  <a:gd name="T49" fmla="*/ 2147483647 h 136"/>
                  <a:gd name="T50" fmla="*/ 2147483647 w 30"/>
                  <a:gd name="T51" fmla="*/ 2147483647 h 136"/>
                  <a:gd name="T52" fmla="*/ 2147483647 w 30"/>
                  <a:gd name="T53" fmla="*/ 2147483647 h 136"/>
                  <a:gd name="T54" fmla="*/ 2147483647 w 30"/>
                  <a:gd name="T55" fmla="*/ 2147483647 h 136"/>
                  <a:gd name="T56" fmla="*/ 2147483647 w 30"/>
                  <a:gd name="T57" fmla="*/ 2147483647 h 136"/>
                  <a:gd name="T58" fmla="*/ 2147483647 w 30"/>
                  <a:gd name="T59" fmla="*/ 2147483647 h 136"/>
                  <a:gd name="T60" fmla="*/ 2147483647 w 30"/>
                  <a:gd name="T61" fmla="*/ 2147483647 h 136"/>
                  <a:gd name="T62" fmla="*/ 2147483647 w 30"/>
                  <a:gd name="T63" fmla="*/ 2147483647 h 136"/>
                  <a:gd name="T64" fmla="*/ 2147483647 w 30"/>
                  <a:gd name="T65" fmla="*/ 2147483647 h 136"/>
                  <a:gd name="T66" fmla="*/ 2147483647 w 30"/>
                  <a:gd name="T67" fmla="*/ 2147483647 h 136"/>
                  <a:gd name="T68" fmla="*/ 2147483647 w 30"/>
                  <a:gd name="T69" fmla="*/ 2147483647 h 136"/>
                  <a:gd name="T70" fmla="*/ 2147483647 w 30"/>
                  <a:gd name="T71" fmla="*/ 2147483647 h 136"/>
                  <a:gd name="T72" fmla="*/ 2147483647 w 30"/>
                  <a:gd name="T73" fmla="*/ 2147483647 h 1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"/>
                  <a:gd name="T112" fmla="*/ 0 h 136"/>
                  <a:gd name="T113" fmla="*/ 30 w 30"/>
                  <a:gd name="T114" fmla="*/ 136 h 1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" h="136">
                    <a:moveTo>
                      <a:pt x="4" y="134"/>
                    </a:moveTo>
                    <a:lnTo>
                      <a:pt x="4" y="134"/>
                    </a:lnTo>
                    <a:lnTo>
                      <a:pt x="2" y="124"/>
                    </a:lnTo>
                    <a:lnTo>
                      <a:pt x="0" y="104"/>
                    </a:lnTo>
                    <a:lnTo>
                      <a:pt x="2" y="62"/>
                    </a:lnTo>
                    <a:lnTo>
                      <a:pt x="2" y="50"/>
                    </a:lnTo>
                    <a:lnTo>
                      <a:pt x="6" y="40"/>
                    </a:lnTo>
                    <a:lnTo>
                      <a:pt x="10" y="28"/>
                    </a:lnTo>
                    <a:lnTo>
                      <a:pt x="8" y="24"/>
                    </a:lnTo>
                    <a:lnTo>
                      <a:pt x="6" y="1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4" y="2"/>
                    </a:lnTo>
                    <a:lnTo>
                      <a:pt x="14" y="0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6" y="8"/>
                    </a:lnTo>
                    <a:lnTo>
                      <a:pt x="24" y="14"/>
                    </a:lnTo>
                    <a:lnTo>
                      <a:pt x="20" y="20"/>
                    </a:lnTo>
                    <a:lnTo>
                      <a:pt x="20" y="24"/>
                    </a:lnTo>
                    <a:lnTo>
                      <a:pt x="20" y="28"/>
                    </a:lnTo>
                    <a:lnTo>
                      <a:pt x="26" y="66"/>
                    </a:lnTo>
                    <a:lnTo>
                      <a:pt x="30" y="104"/>
                    </a:lnTo>
                    <a:lnTo>
                      <a:pt x="28" y="114"/>
                    </a:lnTo>
                    <a:lnTo>
                      <a:pt x="22" y="126"/>
                    </a:lnTo>
                    <a:lnTo>
                      <a:pt x="18" y="132"/>
                    </a:lnTo>
                    <a:lnTo>
                      <a:pt x="14" y="134"/>
                    </a:lnTo>
                    <a:lnTo>
                      <a:pt x="8" y="136"/>
                    </a:lnTo>
                    <a:lnTo>
                      <a:pt x="4" y="134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a-DK">
                  <a:latin typeface="+mn-lt"/>
                  <a:ea typeface="+mn-ea"/>
                </a:endParaRPr>
              </a:p>
            </p:txBody>
          </p:sp>
        </p:grpSp>
        <p:sp>
          <p:nvSpPr>
            <p:cNvPr id="94" name="Freeform 5"/>
            <p:cNvSpPr>
              <a:spLocks noEditPoints="1"/>
            </p:cNvSpPr>
            <p:nvPr/>
          </p:nvSpPr>
          <p:spPr bwMode="auto">
            <a:xfrm>
              <a:off x="1827255" y="4596999"/>
              <a:ext cx="614321" cy="1910220"/>
            </a:xfrm>
            <a:custGeom>
              <a:avLst/>
              <a:gdLst/>
              <a:ahLst/>
              <a:cxnLst>
                <a:cxn ang="0">
                  <a:pos x="463" y="788"/>
                </a:cxn>
                <a:cxn ang="0">
                  <a:pos x="470" y="944"/>
                </a:cxn>
                <a:cxn ang="0">
                  <a:pos x="497" y="1404"/>
                </a:cxn>
                <a:cxn ang="0">
                  <a:pos x="485" y="1473"/>
                </a:cxn>
                <a:cxn ang="0">
                  <a:pos x="509" y="1592"/>
                </a:cxn>
                <a:cxn ang="0">
                  <a:pos x="386" y="1521"/>
                </a:cxn>
                <a:cxn ang="0">
                  <a:pos x="349" y="1293"/>
                </a:cxn>
                <a:cxn ang="0">
                  <a:pos x="354" y="1113"/>
                </a:cxn>
                <a:cxn ang="0">
                  <a:pos x="301" y="973"/>
                </a:cxn>
                <a:cxn ang="0">
                  <a:pos x="279" y="1144"/>
                </a:cxn>
                <a:cxn ang="0">
                  <a:pos x="283" y="1349"/>
                </a:cxn>
                <a:cxn ang="0">
                  <a:pos x="308" y="1501"/>
                </a:cxn>
                <a:cxn ang="0">
                  <a:pos x="290" y="1540"/>
                </a:cxn>
                <a:cxn ang="0">
                  <a:pos x="270" y="1579"/>
                </a:cxn>
                <a:cxn ang="0">
                  <a:pos x="196" y="1603"/>
                </a:cxn>
                <a:cxn ang="0">
                  <a:pos x="192" y="1541"/>
                </a:cxn>
                <a:cxn ang="0">
                  <a:pos x="176" y="1433"/>
                </a:cxn>
                <a:cxn ang="0">
                  <a:pos x="171" y="1303"/>
                </a:cxn>
                <a:cxn ang="0">
                  <a:pos x="138" y="1082"/>
                </a:cxn>
                <a:cxn ang="0">
                  <a:pos x="115" y="941"/>
                </a:cxn>
                <a:cxn ang="0">
                  <a:pos x="24" y="874"/>
                </a:cxn>
                <a:cxn ang="0">
                  <a:pos x="14" y="848"/>
                </a:cxn>
                <a:cxn ang="0">
                  <a:pos x="11" y="479"/>
                </a:cxn>
                <a:cxn ang="0">
                  <a:pos x="108" y="264"/>
                </a:cxn>
                <a:cxn ang="0">
                  <a:pos x="176" y="217"/>
                </a:cxn>
                <a:cxn ang="0">
                  <a:pos x="159" y="156"/>
                </a:cxn>
                <a:cxn ang="0">
                  <a:pos x="146" y="92"/>
                </a:cxn>
                <a:cxn ang="0">
                  <a:pos x="295" y="92"/>
                </a:cxn>
                <a:cxn ang="0">
                  <a:pos x="293" y="144"/>
                </a:cxn>
                <a:cxn ang="0">
                  <a:pos x="283" y="172"/>
                </a:cxn>
                <a:cxn ang="0">
                  <a:pos x="304" y="231"/>
                </a:cxn>
                <a:cxn ang="0">
                  <a:pos x="409" y="260"/>
                </a:cxn>
                <a:cxn ang="0">
                  <a:pos x="457" y="306"/>
                </a:cxn>
                <a:cxn ang="0">
                  <a:pos x="472" y="389"/>
                </a:cxn>
                <a:cxn ang="0">
                  <a:pos x="494" y="532"/>
                </a:cxn>
                <a:cxn ang="0">
                  <a:pos x="500" y="582"/>
                </a:cxn>
                <a:cxn ang="0">
                  <a:pos x="498" y="634"/>
                </a:cxn>
                <a:cxn ang="0">
                  <a:pos x="475" y="785"/>
                </a:cxn>
                <a:cxn ang="0">
                  <a:pos x="193" y="359"/>
                </a:cxn>
                <a:cxn ang="0">
                  <a:pos x="383" y="694"/>
                </a:cxn>
                <a:cxn ang="0">
                  <a:pos x="324" y="529"/>
                </a:cxn>
                <a:cxn ang="0">
                  <a:pos x="299" y="423"/>
                </a:cxn>
                <a:cxn ang="0">
                  <a:pos x="281" y="220"/>
                </a:cxn>
                <a:cxn ang="0">
                  <a:pos x="244" y="305"/>
                </a:cxn>
                <a:cxn ang="0">
                  <a:pos x="201" y="258"/>
                </a:cxn>
                <a:cxn ang="0">
                  <a:pos x="179" y="220"/>
                </a:cxn>
              </a:cxnLst>
              <a:rect l="0" t="0" r="r" b="b"/>
              <a:pathLst>
                <a:path w="516" h="1608">
                  <a:moveTo>
                    <a:pt x="475" y="785"/>
                  </a:moveTo>
                  <a:cubicBezTo>
                    <a:pt x="474" y="788"/>
                    <a:pt x="466" y="786"/>
                    <a:pt x="463" y="788"/>
                  </a:cubicBezTo>
                  <a:cubicBezTo>
                    <a:pt x="468" y="818"/>
                    <a:pt x="460" y="848"/>
                    <a:pt x="460" y="873"/>
                  </a:cubicBezTo>
                  <a:cubicBezTo>
                    <a:pt x="459" y="895"/>
                    <a:pt x="466" y="920"/>
                    <a:pt x="470" y="944"/>
                  </a:cubicBezTo>
                  <a:cubicBezTo>
                    <a:pt x="481" y="1012"/>
                    <a:pt x="494" y="1085"/>
                    <a:pt x="496" y="1161"/>
                  </a:cubicBezTo>
                  <a:cubicBezTo>
                    <a:pt x="497" y="1241"/>
                    <a:pt x="497" y="1324"/>
                    <a:pt x="497" y="1404"/>
                  </a:cubicBezTo>
                  <a:cubicBezTo>
                    <a:pt x="497" y="1418"/>
                    <a:pt x="496" y="1430"/>
                    <a:pt x="494" y="1442"/>
                  </a:cubicBezTo>
                  <a:cubicBezTo>
                    <a:pt x="492" y="1453"/>
                    <a:pt x="486" y="1462"/>
                    <a:pt x="485" y="1473"/>
                  </a:cubicBezTo>
                  <a:cubicBezTo>
                    <a:pt x="482" y="1490"/>
                    <a:pt x="485" y="1509"/>
                    <a:pt x="473" y="1516"/>
                  </a:cubicBezTo>
                  <a:cubicBezTo>
                    <a:pt x="477" y="1549"/>
                    <a:pt x="516" y="1552"/>
                    <a:pt x="509" y="1592"/>
                  </a:cubicBezTo>
                  <a:cubicBezTo>
                    <a:pt x="483" y="1606"/>
                    <a:pt x="422" y="1608"/>
                    <a:pt x="417" y="1575"/>
                  </a:cubicBezTo>
                  <a:cubicBezTo>
                    <a:pt x="383" y="1580"/>
                    <a:pt x="386" y="1549"/>
                    <a:pt x="386" y="1521"/>
                  </a:cubicBezTo>
                  <a:cubicBezTo>
                    <a:pt x="387" y="1516"/>
                    <a:pt x="377" y="1520"/>
                    <a:pt x="376" y="1516"/>
                  </a:cubicBezTo>
                  <a:cubicBezTo>
                    <a:pt x="352" y="1460"/>
                    <a:pt x="350" y="1375"/>
                    <a:pt x="349" y="1293"/>
                  </a:cubicBezTo>
                  <a:cubicBezTo>
                    <a:pt x="349" y="1248"/>
                    <a:pt x="349" y="1201"/>
                    <a:pt x="351" y="1156"/>
                  </a:cubicBezTo>
                  <a:cubicBezTo>
                    <a:pt x="352" y="1142"/>
                    <a:pt x="355" y="1126"/>
                    <a:pt x="354" y="1113"/>
                  </a:cubicBezTo>
                  <a:cubicBezTo>
                    <a:pt x="353" y="1107"/>
                    <a:pt x="349" y="1097"/>
                    <a:pt x="346" y="1089"/>
                  </a:cubicBezTo>
                  <a:cubicBezTo>
                    <a:pt x="331" y="1049"/>
                    <a:pt x="316" y="1011"/>
                    <a:pt x="301" y="973"/>
                  </a:cubicBezTo>
                  <a:cubicBezTo>
                    <a:pt x="295" y="958"/>
                    <a:pt x="292" y="940"/>
                    <a:pt x="278" y="932"/>
                  </a:cubicBezTo>
                  <a:cubicBezTo>
                    <a:pt x="281" y="1000"/>
                    <a:pt x="279" y="1072"/>
                    <a:pt x="279" y="1144"/>
                  </a:cubicBezTo>
                  <a:cubicBezTo>
                    <a:pt x="279" y="1179"/>
                    <a:pt x="275" y="1213"/>
                    <a:pt x="277" y="1247"/>
                  </a:cubicBezTo>
                  <a:cubicBezTo>
                    <a:pt x="279" y="1282"/>
                    <a:pt x="278" y="1317"/>
                    <a:pt x="283" y="1349"/>
                  </a:cubicBezTo>
                  <a:cubicBezTo>
                    <a:pt x="287" y="1370"/>
                    <a:pt x="293" y="1391"/>
                    <a:pt x="298" y="1412"/>
                  </a:cubicBezTo>
                  <a:cubicBezTo>
                    <a:pt x="305" y="1442"/>
                    <a:pt x="312" y="1467"/>
                    <a:pt x="308" y="1501"/>
                  </a:cubicBezTo>
                  <a:cubicBezTo>
                    <a:pt x="307" y="1508"/>
                    <a:pt x="306" y="1518"/>
                    <a:pt x="304" y="1523"/>
                  </a:cubicBezTo>
                  <a:cubicBezTo>
                    <a:pt x="301" y="1530"/>
                    <a:pt x="292" y="1533"/>
                    <a:pt x="290" y="1540"/>
                  </a:cubicBezTo>
                  <a:cubicBezTo>
                    <a:pt x="287" y="1550"/>
                    <a:pt x="292" y="1563"/>
                    <a:pt x="287" y="1572"/>
                  </a:cubicBezTo>
                  <a:cubicBezTo>
                    <a:pt x="283" y="1577"/>
                    <a:pt x="277" y="1577"/>
                    <a:pt x="270" y="1579"/>
                  </a:cubicBezTo>
                  <a:cubicBezTo>
                    <a:pt x="256" y="1586"/>
                    <a:pt x="238" y="1602"/>
                    <a:pt x="224" y="1605"/>
                  </a:cubicBezTo>
                  <a:cubicBezTo>
                    <a:pt x="216" y="1606"/>
                    <a:pt x="206" y="1603"/>
                    <a:pt x="196" y="1603"/>
                  </a:cubicBezTo>
                  <a:cubicBezTo>
                    <a:pt x="178" y="1601"/>
                    <a:pt x="164" y="1602"/>
                    <a:pt x="166" y="1580"/>
                  </a:cubicBezTo>
                  <a:cubicBezTo>
                    <a:pt x="167" y="1564"/>
                    <a:pt x="186" y="1552"/>
                    <a:pt x="192" y="1541"/>
                  </a:cubicBezTo>
                  <a:cubicBezTo>
                    <a:pt x="201" y="1522"/>
                    <a:pt x="199" y="1480"/>
                    <a:pt x="191" y="1458"/>
                  </a:cubicBezTo>
                  <a:cubicBezTo>
                    <a:pt x="187" y="1449"/>
                    <a:pt x="178" y="1442"/>
                    <a:pt x="176" y="1433"/>
                  </a:cubicBezTo>
                  <a:cubicBezTo>
                    <a:pt x="171" y="1415"/>
                    <a:pt x="172" y="1388"/>
                    <a:pt x="173" y="1366"/>
                  </a:cubicBezTo>
                  <a:cubicBezTo>
                    <a:pt x="174" y="1344"/>
                    <a:pt x="173" y="1323"/>
                    <a:pt x="171" y="1303"/>
                  </a:cubicBezTo>
                  <a:cubicBezTo>
                    <a:pt x="167" y="1261"/>
                    <a:pt x="165" y="1218"/>
                    <a:pt x="161" y="1176"/>
                  </a:cubicBezTo>
                  <a:cubicBezTo>
                    <a:pt x="158" y="1143"/>
                    <a:pt x="145" y="1112"/>
                    <a:pt x="138" y="1082"/>
                  </a:cubicBezTo>
                  <a:cubicBezTo>
                    <a:pt x="134" y="1067"/>
                    <a:pt x="130" y="1050"/>
                    <a:pt x="127" y="1035"/>
                  </a:cubicBezTo>
                  <a:cubicBezTo>
                    <a:pt x="120" y="1006"/>
                    <a:pt x="112" y="977"/>
                    <a:pt x="115" y="941"/>
                  </a:cubicBezTo>
                  <a:cubicBezTo>
                    <a:pt x="89" y="937"/>
                    <a:pt x="66" y="941"/>
                    <a:pt x="51" y="927"/>
                  </a:cubicBezTo>
                  <a:cubicBezTo>
                    <a:pt x="39" y="918"/>
                    <a:pt x="26" y="891"/>
                    <a:pt x="24" y="874"/>
                  </a:cubicBezTo>
                  <a:cubicBezTo>
                    <a:pt x="23" y="866"/>
                    <a:pt x="23" y="859"/>
                    <a:pt x="25" y="852"/>
                  </a:cubicBezTo>
                  <a:cubicBezTo>
                    <a:pt x="25" y="847"/>
                    <a:pt x="15" y="852"/>
                    <a:pt x="14" y="848"/>
                  </a:cubicBezTo>
                  <a:cubicBezTo>
                    <a:pt x="10" y="782"/>
                    <a:pt x="0" y="717"/>
                    <a:pt x="0" y="647"/>
                  </a:cubicBezTo>
                  <a:cubicBezTo>
                    <a:pt x="1" y="592"/>
                    <a:pt x="9" y="536"/>
                    <a:pt x="11" y="479"/>
                  </a:cubicBezTo>
                  <a:cubicBezTo>
                    <a:pt x="12" y="422"/>
                    <a:pt x="15" y="364"/>
                    <a:pt x="24" y="310"/>
                  </a:cubicBezTo>
                  <a:cubicBezTo>
                    <a:pt x="50" y="295"/>
                    <a:pt x="77" y="277"/>
                    <a:pt x="108" y="264"/>
                  </a:cubicBezTo>
                  <a:cubicBezTo>
                    <a:pt x="120" y="259"/>
                    <a:pt x="135" y="256"/>
                    <a:pt x="144" y="249"/>
                  </a:cubicBezTo>
                  <a:cubicBezTo>
                    <a:pt x="154" y="242"/>
                    <a:pt x="174" y="227"/>
                    <a:pt x="176" y="217"/>
                  </a:cubicBezTo>
                  <a:cubicBezTo>
                    <a:pt x="179" y="199"/>
                    <a:pt x="171" y="184"/>
                    <a:pt x="167" y="172"/>
                  </a:cubicBezTo>
                  <a:cubicBezTo>
                    <a:pt x="164" y="166"/>
                    <a:pt x="162" y="159"/>
                    <a:pt x="159" y="156"/>
                  </a:cubicBezTo>
                  <a:cubicBezTo>
                    <a:pt x="154" y="149"/>
                    <a:pt x="146" y="148"/>
                    <a:pt x="142" y="142"/>
                  </a:cubicBezTo>
                  <a:cubicBezTo>
                    <a:pt x="135" y="129"/>
                    <a:pt x="132" y="97"/>
                    <a:pt x="146" y="92"/>
                  </a:cubicBezTo>
                  <a:cubicBezTo>
                    <a:pt x="148" y="42"/>
                    <a:pt x="164" y="7"/>
                    <a:pt x="213" y="3"/>
                  </a:cubicBezTo>
                  <a:cubicBezTo>
                    <a:pt x="269" y="0"/>
                    <a:pt x="302" y="30"/>
                    <a:pt x="295" y="92"/>
                  </a:cubicBezTo>
                  <a:cubicBezTo>
                    <a:pt x="297" y="99"/>
                    <a:pt x="302" y="98"/>
                    <a:pt x="304" y="105"/>
                  </a:cubicBezTo>
                  <a:cubicBezTo>
                    <a:pt x="307" y="119"/>
                    <a:pt x="300" y="137"/>
                    <a:pt x="293" y="144"/>
                  </a:cubicBezTo>
                  <a:cubicBezTo>
                    <a:pt x="290" y="147"/>
                    <a:pt x="287" y="148"/>
                    <a:pt x="285" y="152"/>
                  </a:cubicBezTo>
                  <a:cubicBezTo>
                    <a:pt x="284" y="156"/>
                    <a:pt x="285" y="165"/>
                    <a:pt x="283" y="172"/>
                  </a:cubicBezTo>
                  <a:cubicBezTo>
                    <a:pt x="282" y="181"/>
                    <a:pt x="277" y="197"/>
                    <a:pt x="281" y="210"/>
                  </a:cubicBezTo>
                  <a:cubicBezTo>
                    <a:pt x="282" y="216"/>
                    <a:pt x="296" y="227"/>
                    <a:pt x="304" y="231"/>
                  </a:cubicBezTo>
                  <a:cubicBezTo>
                    <a:pt x="314" y="235"/>
                    <a:pt x="328" y="236"/>
                    <a:pt x="340" y="240"/>
                  </a:cubicBezTo>
                  <a:cubicBezTo>
                    <a:pt x="363" y="247"/>
                    <a:pt x="384" y="253"/>
                    <a:pt x="409" y="260"/>
                  </a:cubicBezTo>
                  <a:cubicBezTo>
                    <a:pt x="423" y="265"/>
                    <a:pt x="437" y="267"/>
                    <a:pt x="444" y="275"/>
                  </a:cubicBezTo>
                  <a:cubicBezTo>
                    <a:pt x="449" y="281"/>
                    <a:pt x="453" y="295"/>
                    <a:pt x="457" y="306"/>
                  </a:cubicBezTo>
                  <a:cubicBezTo>
                    <a:pt x="461" y="317"/>
                    <a:pt x="465" y="329"/>
                    <a:pt x="467" y="338"/>
                  </a:cubicBezTo>
                  <a:cubicBezTo>
                    <a:pt x="470" y="355"/>
                    <a:pt x="469" y="372"/>
                    <a:pt x="472" y="389"/>
                  </a:cubicBezTo>
                  <a:cubicBezTo>
                    <a:pt x="477" y="421"/>
                    <a:pt x="482" y="452"/>
                    <a:pt x="487" y="485"/>
                  </a:cubicBezTo>
                  <a:cubicBezTo>
                    <a:pt x="489" y="501"/>
                    <a:pt x="490" y="518"/>
                    <a:pt x="494" y="532"/>
                  </a:cubicBezTo>
                  <a:cubicBezTo>
                    <a:pt x="497" y="542"/>
                    <a:pt x="507" y="551"/>
                    <a:pt x="507" y="563"/>
                  </a:cubicBezTo>
                  <a:cubicBezTo>
                    <a:pt x="507" y="570"/>
                    <a:pt x="501" y="576"/>
                    <a:pt x="500" y="582"/>
                  </a:cubicBezTo>
                  <a:cubicBezTo>
                    <a:pt x="500" y="588"/>
                    <a:pt x="505" y="593"/>
                    <a:pt x="505" y="599"/>
                  </a:cubicBezTo>
                  <a:cubicBezTo>
                    <a:pt x="506" y="613"/>
                    <a:pt x="500" y="624"/>
                    <a:pt x="498" y="634"/>
                  </a:cubicBezTo>
                  <a:cubicBezTo>
                    <a:pt x="495" y="646"/>
                    <a:pt x="495" y="660"/>
                    <a:pt x="493" y="673"/>
                  </a:cubicBezTo>
                  <a:cubicBezTo>
                    <a:pt x="488" y="708"/>
                    <a:pt x="480" y="750"/>
                    <a:pt x="475" y="785"/>
                  </a:cubicBezTo>
                  <a:close/>
                  <a:moveTo>
                    <a:pt x="177" y="222"/>
                  </a:moveTo>
                  <a:cubicBezTo>
                    <a:pt x="171" y="267"/>
                    <a:pt x="183" y="313"/>
                    <a:pt x="193" y="359"/>
                  </a:cubicBezTo>
                  <a:cubicBezTo>
                    <a:pt x="213" y="461"/>
                    <a:pt x="204" y="581"/>
                    <a:pt x="208" y="694"/>
                  </a:cubicBezTo>
                  <a:cubicBezTo>
                    <a:pt x="266" y="693"/>
                    <a:pt x="327" y="693"/>
                    <a:pt x="383" y="694"/>
                  </a:cubicBezTo>
                  <a:cubicBezTo>
                    <a:pt x="378" y="677"/>
                    <a:pt x="370" y="659"/>
                    <a:pt x="362" y="642"/>
                  </a:cubicBezTo>
                  <a:cubicBezTo>
                    <a:pt x="347" y="606"/>
                    <a:pt x="336" y="567"/>
                    <a:pt x="324" y="529"/>
                  </a:cubicBezTo>
                  <a:cubicBezTo>
                    <a:pt x="318" y="511"/>
                    <a:pt x="310" y="492"/>
                    <a:pt x="306" y="473"/>
                  </a:cubicBezTo>
                  <a:cubicBezTo>
                    <a:pt x="302" y="458"/>
                    <a:pt x="301" y="440"/>
                    <a:pt x="299" y="423"/>
                  </a:cubicBezTo>
                  <a:cubicBezTo>
                    <a:pt x="293" y="371"/>
                    <a:pt x="288" y="317"/>
                    <a:pt x="285" y="267"/>
                  </a:cubicBezTo>
                  <a:cubicBezTo>
                    <a:pt x="284" y="252"/>
                    <a:pt x="288" y="234"/>
                    <a:pt x="281" y="220"/>
                  </a:cubicBezTo>
                  <a:cubicBezTo>
                    <a:pt x="270" y="239"/>
                    <a:pt x="263" y="261"/>
                    <a:pt x="251" y="279"/>
                  </a:cubicBezTo>
                  <a:cubicBezTo>
                    <a:pt x="251" y="290"/>
                    <a:pt x="252" y="301"/>
                    <a:pt x="244" y="305"/>
                  </a:cubicBezTo>
                  <a:cubicBezTo>
                    <a:pt x="242" y="304"/>
                    <a:pt x="245" y="297"/>
                    <a:pt x="243" y="296"/>
                  </a:cubicBezTo>
                  <a:cubicBezTo>
                    <a:pt x="225" y="286"/>
                    <a:pt x="215" y="272"/>
                    <a:pt x="201" y="258"/>
                  </a:cubicBezTo>
                  <a:cubicBezTo>
                    <a:pt x="194" y="250"/>
                    <a:pt x="185" y="241"/>
                    <a:pt x="182" y="232"/>
                  </a:cubicBezTo>
                  <a:cubicBezTo>
                    <a:pt x="181" y="228"/>
                    <a:pt x="183" y="223"/>
                    <a:pt x="179" y="220"/>
                  </a:cubicBezTo>
                  <a:cubicBezTo>
                    <a:pt x="177" y="220"/>
                    <a:pt x="177" y="221"/>
                    <a:pt x="177" y="22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>
                <a:latin typeface="+mn-lt"/>
                <a:ea typeface="+mn-ea"/>
              </a:endParaRPr>
            </a:p>
          </p:txBody>
        </p:sp>
      </p:grpSp>
      <p:sp>
        <p:nvSpPr>
          <p:cNvPr id="124" name="Opadgående pil 2"/>
          <p:cNvSpPr/>
          <p:nvPr/>
        </p:nvSpPr>
        <p:spPr>
          <a:xfrm rot="5400000">
            <a:off x="5130514" y="3504916"/>
            <a:ext cx="746125" cy="2007170"/>
          </a:xfrm>
          <a:prstGeom prst="upArrow">
            <a:avLst>
              <a:gd name="adj1" fmla="val 54836"/>
              <a:gd name="adj2" fmla="val 50000"/>
            </a:avLst>
          </a:prstGeom>
          <a:solidFill>
            <a:srgbClr val="CC0099"/>
          </a:solidFill>
          <a:ln w="762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4000" kern="0" dirty="0" err="1">
              <a:solidFill>
                <a:schemeClr val="bg1"/>
              </a:solidFill>
              <a:latin typeface="Calibri"/>
              <a:ea typeface="+mn-ea"/>
            </a:endParaRPr>
          </a:p>
        </p:txBody>
      </p:sp>
      <p:sp>
        <p:nvSpPr>
          <p:cNvPr id="125" name="Cirkulær pil 4"/>
          <p:cNvSpPr/>
          <p:nvPr/>
        </p:nvSpPr>
        <p:spPr bwMode="auto">
          <a:xfrm rot="16200000" flipH="1">
            <a:off x="1704380" y="2843708"/>
            <a:ext cx="1436688" cy="146208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831756"/>
              <a:gd name="adj5" fmla="val 12500"/>
            </a:avLst>
          </a:prstGeom>
          <a:solidFill>
            <a:srgbClr val="33CC33"/>
          </a:solidFill>
          <a:ln w="762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4000" kern="0" dirty="0" err="1">
              <a:solidFill>
                <a:schemeClr val="bg1"/>
              </a:solidFill>
              <a:latin typeface="Calibri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5589240"/>
            <a:ext cx="8640960" cy="1152128"/>
          </a:xfrm>
        </p:spPr>
        <p:txBody>
          <a:bodyPr/>
          <a:lstStyle/>
          <a:p>
            <a:pPr algn="ctr">
              <a:buClr>
                <a:srgbClr val="FF00FF"/>
              </a:buClr>
              <a:buFont typeface="Wingdings" pitchFamily="2" charset="2"/>
              <a:buNone/>
            </a:pPr>
            <a:r>
              <a:rPr lang="el-GR" sz="3600" b="1" i="1" dirty="0" smtClean="0">
                <a:solidFill>
                  <a:srgbClr val="FF0000"/>
                </a:solidFill>
                <a:latin typeface="+mj-lt"/>
              </a:rPr>
              <a:t>Το έλλειμμα ποιότητας μεταβιβάζεται στην Κοινωνία </a:t>
            </a:r>
            <a:endParaRPr lang="el-GR" sz="3600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title"/>
          </p:nvPr>
        </p:nvSpPr>
        <p:spPr>
          <a:xfrm>
            <a:off x="1547813" y="260648"/>
            <a:ext cx="6337300" cy="782638"/>
          </a:xfrm>
          <a:noFill/>
          <a:ln/>
        </p:spPr>
        <p:txBody>
          <a:bodyPr/>
          <a:lstStyle/>
          <a:p>
            <a:pPr algn="ctr"/>
            <a:r>
              <a:rPr lang="el-GR" sz="4000" b="1" dirty="0">
                <a:solidFill>
                  <a:schemeClr val="accent2"/>
                </a:solidFill>
              </a:rPr>
              <a:t> </a:t>
            </a:r>
            <a:r>
              <a:rPr lang="el-GR" sz="4000" b="1" i="1" dirty="0" smtClean="0">
                <a:solidFill>
                  <a:srgbClr val="375439"/>
                </a:solidFill>
              </a:rPr>
              <a:t>Ποιότητα μελέτης Έργου</a:t>
            </a:r>
            <a:endParaRPr lang="el-GR" sz="4000" b="1" dirty="0">
              <a:solidFill>
                <a:srgbClr val="375439"/>
              </a:solidFill>
              <a:latin typeface="Tahoma" pitchFamily="34" charset="0"/>
            </a:endParaRP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4355976" y="1340769"/>
            <a:ext cx="648072" cy="136815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468313" y="1988468"/>
            <a:ext cx="2735262" cy="1815882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sz="2800" b="1" i="1" dirty="0" smtClean="0"/>
              <a:t>ΠΡΟΔΙΑΓΡΑΦΕΣ</a:t>
            </a:r>
            <a:endParaRPr lang="el-GR" sz="2800" b="1" i="1" dirty="0"/>
          </a:p>
          <a:p>
            <a:pPr algn="ctr" eaLnBrk="1" hangingPunct="1">
              <a:spcBef>
                <a:spcPct val="50000"/>
              </a:spcBef>
            </a:pPr>
            <a:r>
              <a:rPr lang="el-GR" sz="2800" b="1" i="1" dirty="0" smtClean="0"/>
              <a:t>ΠΡΟΣΜΟΝΕΣ</a:t>
            </a:r>
            <a:endParaRPr lang="el-GR" sz="2800" b="1" i="1" dirty="0"/>
          </a:p>
          <a:p>
            <a:pPr algn="ctr" eaLnBrk="1" hangingPunct="1">
              <a:spcBef>
                <a:spcPct val="50000"/>
              </a:spcBef>
            </a:pPr>
            <a:r>
              <a:rPr lang="el-GR" sz="2800" b="1" i="1" dirty="0" smtClean="0"/>
              <a:t>ΣΤΟΧΟΙ</a:t>
            </a:r>
            <a:endParaRPr lang="en-US" sz="2800" b="1" i="1" dirty="0"/>
          </a:p>
        </p:txBody>
      </p:sp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6084888" y="1917031"/>
            <a:ext cx="2735262" cy="181588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sz="2800" b="1" i="1" dirty="0" smtClean="0"/>
              <a:t>ΕΠΙΔΟΣΕΙΣ</a:t>
            </a:r>
            <a:endParaRPr lang="el-GR" sz="2800" b="1" i="1" dirty="0"/>
          </a:p>
          <a:p>
            <a:pPr algn="ctr" eaLnBrk="1" hangingPunct="1">
              <a:spcBef>
                <a:spcPct val="50000"/>
              </a:spcBef>
            </a:pPr>
            <a:r>
              <a:rPr lang="el-GR" sz="2800" b="1" i="1" dirty="0" smtClean="0"/>
              <a:t>ΙΚΑΝΟΠΟΙΗΣΗ</a:t>
            </a:r>
            <a:endParaRPr lang="el-GR" sz="2800" b="1" i="1" dirty="0"/>
          </a:p>
          <a:p>
            <a:pPr algn="ctr" eaLnBrk="1" hangingPunct="1">
              <a:spcBef>
                <a:spcPct val="50000"/>
              </a:spcBef>
            </a:pPr>
            <a:r>
              <a:rPr lang="el-GR" sz="2800" b="1" i="1" dirty="0" smtClean="0"/>
              <a:t>ΑΠΟΤΕΛΕΣΜΑΤΑ</a:t>
            </a:r>
            <a:endParaRPr lang="en-US" sz="2800" b="1" i="1" dirty="0"/>
          </a:p>
        </p:txBody>
      </p:sp>
      <p:sp>
        <p:nvSpPr>
          <p:cNvPr id="169992" name="Line 8"/>
          <p:cNvSpPr>
            <a:spLocks noChangeShapeType="1"/>
          </p:cNvSpPr>
          <p:nvPr/>
        </p:nvSpPr>
        <p:spPr bwMode="auto">
          <a:xfrm flipH="1" flipV="1">
            <a:off x="539552" y="5517231"/>
            <a:ext cx="8064698" cy="24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9995" name="Line 11"/>
          <p:cNvSpPr>
            <a:spLocks noChangeShapeType="1"/>
          </p:cNvSpPr>
          <p:nvPr/>
        </p:nvSpPr>
        <p:spPr bwMode="auto">
          <a:xfrm>
            <a:off x="4356100" y="2709193"/>
            <a:ext cx="6477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9996" name="Line 12"/>
          <p:cNvSpPr>
            <a:spLocks noChangeShapeType="1"/>
          </p:cNvSpPr>
          <p:nvPr/>
        </p:nvSpPr>
        <p:spPr bwMode="auto">
          <a:xfrm>
            <a:off x="4355976" y="3212430"/>
            <a:ext cx="648072" cy="5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9997" name="Line 13"/>
          <p:cNvSpPr>
            <a:spLocks noChangeShapeType="1"/>
          </p:cNvSpPr>
          <p:nvPr/>
        </p:nvSpPr>
        <p:spPr bwMode="auto">
          <a:xfrm flipV="1">
            <a:off x="4355976" y="3717032"/>
            <a:ext cx="648072" cy="2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9998" name="Line 14"/>
          <p:cNvSpPr>
            <a:spLocks noChangeShapeType="1"/>
          </p:cNvSpPr>
          <p:nvPr/>
        </p:nvSpPr>
        <p:spPr bwMode="auto">
          <a:xfrm flipV="1">
            <a:off x="4355976" y="4293096"/>
            <a:ext cx="648072" cy="4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9999" name="AutoShape 15"/>
          <p:cNvSpPr>
            <a:spLocks noChangeArrowheads="1"/>
          </p:cNvSpPr>
          <p:nvPr/>
        </p:nvSpPr>
        <p:spPr bwMode="auto">
          <a:xfrm>
            <a:off x="3276600" y="2420268"/>
            <a:ext cx="1079500" cy="5778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00" name="AutoShape 16"/>
          <p:cNvSpPr>
            <a:spLocks noChangeArrowheads="1"/>
          </p:cNvSpPr>
          <p:nvPr/>
        </p:nvSpPr>
        <p:spPr bwMode="auto">
          <a:xfrm rot="10800000">
            <a:off x="5003800" y="2420268"/>
            <a:ext cx="1008063" cy="5778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01" name="AutoShape 17"/>
          <p:cNvSpPr>
            <a:spLocks noChangeArrowheads="1"/>
          </p:cNvSpPr>
          <p:nvPr/>
        </p:nvSpPr>
        <p:spPr bwMode="auto">
          <a:xfrm rot="10800000">
            <a:off x="5003800" y="1556668"/>
            <a:ext cx="1008063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02" name="AutoShape 18"/>
          <p:cNvSpPr>
            <a:spLocks noChangeArrowheads="1"/>
          </p:cNvSpPr>
          <p:nvPr/>
        </p:nvSpPr>
        <p:spPr bwMode="auto">
          <a:xfrm rot="10800000">
            <a:off x="5076825" y="4004593"/>
            <a:ext cx="1008063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66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03" name="Line 19"/>
          <p:cNvSpPr>
            <a:spLocks noChangeShapeType="1"/>
          </p:cNvSpPr>
          <p:nvPr/>
        </p:nvSpPr>
        <p:spPr bwMode="auto">
          <a:xfrm flipH="1">
            <a:off x="5364163" y="1412206"/>
            <a:ext cx="431800" cy="7921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70004" name="Line 20"/>
          <p:cNvSpPr>
            <a:spLocks noChangeShapeType="1"/>
          </p:cNvSpPr>
          <p:nvPr/>
        </p:nvSpPr>
        <p:spPr bwMode="auto">
          <a:xfrm>
            <a:off x="5364163" y="1485231"/>
            <a:ext cx="431800" cy="7921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70005" name="Line 21"/>
          <p:cNvSpPr>
            <a:spLocks noChangeShapeType="1"/>
          </p:cNvSpPr>
          <p:nvPr/>
        </p:nvSpPr>
        <p:spPr bwMode="auto">
          <a:xfrm flipH="1">
            <a:off x="5435600" y="3861718"/>
            <a:ext cx="431800" cy="7921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70006" name="Line 22"/>
          <p:cNvSpPr>
            <a:spLocks noChangeShapeType="1"/>
          </p:cNvSpPr>
          <p:nvPr/>
        </p:nvSpPr>
        <p:spPr bwMode="auto">
          <a:xfrm>
            <a:off x="5435600" y="3934743"/>
            <a:ext cx="431800" cy="7921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70007" name="Text Box 23"/>
          <p:cNvSpPr txBox="1">
            <a:spLocks noChangeArrowheads="1"/>
          </p:cNvSpPr>
          <p:nvPr/>
        </p:nvSpPr>
        <p:spPr bwMode="auto">
          <a:xfrm>
            <a:off x="395288" y="5949950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55976" y="2708920"/>
            <a:ext cx="648072" cy="280831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0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9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9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9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9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tmFilter="0,0; .5, 1; 1, 1"/>
                                        <p:tgtEl>
                                          <p:spTgt spid="169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00" grpId="0" animBg="1"/>
      <p:bldP spid="170001" grpId="0" animBg="1"/>
      <p:bldP spid="170002" grpId="0" animBg="1"/>
      <p:bldP spid="170003" grpId="0" animBg="1"/>
      <p:bldP spid="170004" grpId="0" animBg="1"/>
      <p:bldP spid="170005" grpId="0" animBg="1"/>
      <p:bldP spid="1700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0" y="2514600"/>
            <a:ext cx="9144000" cy="1622425"/>
          </a:xfrm>
          <a:prstGeom prst="rect">
            <a:avLst/>
          </a:prstGeom>
          <a:gradFill rotWithShape="1">
            <a:gsLst>
              <a:gs pos="0">
                <a:srgbClr val="BFBFBF"/>
              </a:gs>
              <a:gs pos="25999">
                <a:srgbClr val="F2F2F2"/>
              </a:gs>
              <a:gs pos="50000">
                <a:srgbClr val="FFFFFF"/>
              </a:gs>
              <a:gs pos="100000">
                <a:srgbClr val="FFFFFF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nb-NO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8675" name="TextBox 54"/>
          <p:cNvSpPr txBox="1">
            <a:spLocks noChangeArrowheads="1"/>
          </p:cNvSpPr>
          <p:nvPr/>
        </p:nvSpPr>
        <p:spPr bwMode="auto">
          <a:xfrm>
            <a:off x="179512" y="188640"/>
            <a:ext cx="67059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l-GR" sz="4000" i="1" dirty="0" smtClean="0"/>
              <a:t>Να μιλήσουμε την ίδια γλώσσα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685800" y="914400"/>
            <a:ext cx="4122738" cy="5638800"/>
            <a:chOff x="685800" y="914400"/>
            <a:chExt cx="4122253" cy="5638800"/>
          </a:xfrm>
        </p:grpSpPr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1539775" y="5856288"/>
              <a:ext cx="3034943" cy="696912"/>
            </a:xfrm>
            <a:prstGeom prst="ellipse">
              <a:avLst/>
            </a:prstGeom>
            <a:gradFill rotWithShape="1">
              <a:gsLst>
                <a:gs pos="0">
                  <a:srgbClr val="0D0D0D">
                    <a:alpha val="25000"/>
                  </a:srgbClr>
                </a:gs>
                <a:gs pos="100000">
                  <a:srgbClr val="9BC1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nb-NO">
                <a:solidFill>
                  <a:srgbClr val="FFFFFF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8678" name="Picture 5" descr="G:\SLIDESHOP(ERV)\3D man\ROAD SIGN\5\5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" y="914400"/>
              <a:ext cx="4122253" cy="53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4953000" y="685800"/>
            <a:ext cx="3733800" cy="5638800"/>
            <a:chOff x="4953000" y="685800"/>
            <a:chExt cx="3733800" cy="5638800"/>
          </a:xfrm>
        </p:grpSpPr>
        <p:pic>
          <p:nvPicPr>
            <p:cNvPr id="28680" name="Picture 2" descr="g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86400" y="685800"/>
              <a:ext cx="3200400" cy="5271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4953000" y="5627688"/>
              <a:ext cx="3035300" cy="696912"/>
            </a:xfrm>
            <a:prstGeom prst="ellipse">
              <a:avLst/>
            </a:prstGeom>
            <a:gradFill rotWithShape="1">
              <a:gsLst>
                <a:gs pos="0">
                  <a:srgbClr val="0D0D0D">
                    <a:alpha val="25000"/>
                  </a:srgbClr>
                </a:gs>
                <a:gs pos="100000">
                  <a:srgbClr val="9BC1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nb-NO">
                <a:solidFill>
                  <a:srgbClr val="FFFFFF"/>
                </a:solidFill>
                <a:latin typeface="Calibri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28682" name="Picture 1" descr="b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38800" y="2514600"/>
              <a:ext cx="1229252" cy="359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3" name="Picture 3" descr="tt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15000" y="990600"/>
              <a:ext cx="825500" cy="146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l-GR" b="1" i="1" dirty="0" err="1" smtClean="0"/>
              <a:t>T</a:t>
            </a:r>
            <a:r>
              <a:rPr lang="el-GR" i="1" dirty="0" err="1" smtClean="0"/>
              <a:t>otal</a:t>
            </a:r>
            <a:r>
              <a:rPr lang="el-GR" dirty="0" smtClean="0"/>
              <a:t> </a:t>
            </a:r>
            <a:r>
              <a:rPr lang="el-GR" b="1" dirty="0" err="1" smtClean="0"/>
              <a:t>Q</a:t>
            </a:r>
            <a:r>
              <a:rPr lang="el-GR" dirty="0" err="1" smtClean="0"/>
              <a:t>uality</a:t>
            </a:r>
            <a:r>
              <a:rPr lang="el-GR" dirty="0" smtClean="0"/>
              <a:t> </a:t>
            </a:r>
            <a:r>
              <a:rPr lang="el-GR" b="1" dirty="0" smtClean="0"/>
              <a:t>M</a:t>
            </a:r>
            <a:r>
              <a:rPr lang="el-GR" dirty="0" smtClean="0"/>
              <a:t>anagement</a:t>
            </a:r>
            <a:br>
              <a:rPr lang="el-GR" dirty="0" smtClean="0"/>
            </a:br>
            <a:r>
              <a:rPr lang="el-GR" sz="3600" dirty="0" smtClean="0"/>
              <a:t>Διοίκηση </a:t>
            </a:r>
            <a:r>
              <a:rPr lang="el-GR" sz="3600" i="1" dirty="0" smtClean="0"/>
              <a:t>Ολικής</a:t>
            </a:r>
            <a:r>
              <a:rPr lang="el-GR" sz="3600" dirty="0" smtClean="0"/>
              <a:t> Ποιότητας</a:t>
            </a:r>
            <a:endParaRPr lang="en-GB" sz="36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256088"/>
          </a:xfrm>
        </p:spPr>
        <p:txBody>
          <a:bodyPr/>
          <a:lstStyle/>
          <a:p>
            <a:pPr eaLnBrk="1" hangingPunct="1"/>
            <a:r>
              <a:rPr lang="el-GR" sz="2800" b="1" i="1" dirty="0" smtClean="0"/>
              <a:t>Χαμένοι στη μετάφραση!..</a:t>
            </a:r>
            <a:endParaRPr lang="en-GB" sz="2800" dirty="0" smtClean="0"/>
          </a:p>
          <a:p>
            <a:pPr eaLnBrk="1" hangingPunct="1"/>
            <a:r>
              <a:rPr lang="el-GR" sz="2400" dirty="0" smtClean="0"/>
              <a:t>Ο όρος </a:t>
            </a:r>
            <a:r>
              <a:rPr lang="en-US" sz="2400" b="1" dirty="0" err="1" smtClean="0"/>
              <a:t>全面</a:t>
            </a:r>
            <a:r>
              <a:rPr lang="en-US" sz="2400" dirty="0" smtClean="0"/>
              <a:t> </a:t>
            </a:r>
            <a:r>
              <a:rPr lang="el-GR" sz="2400" dirty="0" smtClean="0"/>
              <a:t>στα ιαπωνικά …</a:t>
            </a:r>
            <a:endParaRPr lang="en-GB" sz="2400" dirty="0" smtClean="0"/>
          </a:p>
          <a:p>
            <a:pPr eaLnBrk="1" hangingPunct="1"/>
            <a:r>
              <a:rPr lang="el-GR" sz="2400" dirty="0" smtClean="0"/>
              <a:t>… μεταφράστηκε ως </a:t>
            </a:r>
            <a:r>
              <a:rPr lang="el-GR" sz="2400" b="1" i="1" dirty="0" err="1" smtClean="0"/>
              <a:t>total</a:t>
            </a:r>
            <a:r>
              <a:rPr lang="el-GR" sz="2400" b="1" i="1" dirty="0" smtClean="0"/>
              <a:t> - ολική</a:t>
            </a:r>
            <a:r>
              <a:rPr lang="el-GR" sz="2400" dirty="0" smtClean="0"/>
              <a:t>…</a:t>
            </a:r>
            <a:endParaRPr lang="en-GB" sz="2400" dirty="0" smtClean="0"/>
          </a:p>
          <a:p>
            <a:pPr eaLnBrk="1" hangingPunct="1"/>
            <a:r>
              <a:rPr lang="en-GB" sz="2400" dirty="0" smtClean="0"/>
              <a:t>… </a:t>
            </a:r>
            <a:r>
              <a:rPr lang="el-GR" sz="2400" dirty="0" smtClean="0"/>
              <a:t>αλλά σημαίνει</a:t>
            </a:r>
            <a:r>
              <a:rPr lang="en-GB" sz="2400" dirty="0" smtClean="0"/>
              <a:t> </a:t>
            </a:r>
            <a:r>
              <a:rPr lang="el-GR" sz="2400" b="1" i="1" dirty="0" smtClean="0"/>
              <a:t>από όλους </a:t>
            </a:r>
            <a:r>
              <a:rPr lang="el-GR" sz="2400" i="1" dirty="0" smtClean="0"/>
              <a:t>και τον </a:t>
            </a:r>
            <a:r>
              <a:rPr lang="el-GR" sz="2400" b="1" i="1" dirty="0" smtClean="0"/>
              <a:t>καθένα!</a:t>
            </a:r>
            <a:endParaRPr lang="en-GB" sz="24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en-GB" sz="1000" dirty="0" smtClean="0"/>
              <a:t> </a:t>
            </a:r>
            <a:endParaRPr lang="en-GB" sz="900" dirty="0" smtClean="0"/>
          </a:p>
          <a:p>
            <a:r>
              <a:rPr lang="el-GR" sz="2800" b="1" dirty="0" smtClean="0"/>
              <a:t>Η Διοίκηση Ολικής Ποιότητας βασίζεται στους Ανθρώπους!</a:t>
            </a:r>
          </a:p>
          <a:p>
            <a:r>
              <a:rPr lang="el-GR" b="1" dirty="0" smtClean="0"/>
              <a:t>Το αυτό και για την Ποιότητα Μελέτης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Grp="1" noChangeArrowheads="1"/>
          </p:cNvSpPr>
          <p:nvPr>
            <p:ph type="title"/>
          </p:nvPr>
        </p:nvSpPr>
        <p:spPr>
          <a:xfrm>
            <a:off x="1547813" y="476250"/>
            <a:ext cx="6337300" cy="782638"/>
          </a:xfrm>
          <a:noFill/>
          <a:ln/>
        </p:spPr>
        <p:txBody>
          <a:bodyPr/>
          <a:lstStyle/>
          <a:p>
            <a:pPr algn="ctr"/>
            <a:r>
              <a:rPr lang="el-GR" sz="4000" b="1" dirty="0">
                <a:solidFill>
                  <a:schemeClr val="accent2"/>
                </a:solidFill>
              </a:rPr>
              <a:t> </a:t>
            </a:r>
            <a:r>
              <a:rPr lang="el-GR" sz="4000" b="1" i="1" dirty="0" smtClean="0">
                <a:solidFill>
                  <a:srgbClr val="375439"/>
                </a:solidFill>
              </a:rPr>
              <a:t>Ποιότητα</a:t>
            </a:r>
            <a:endParaRPr lang="el-GR" sz="4000" b="1" dirty="0">
              <a:solidFill>
                <a:srgbClr val="375439"/>
              </a:solidFill>
              <a:latin typeface="Tahoma" pitchFamily="34" charset="0"/>
            </a:endParaRP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4356100" y="1628775"/>
            <a:ext cx="647700" cy="41767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69989" name="Text Box 5"/>
          <p:cNvSpPr txBox="1">
            <a:spLocks noChangeArrowheads="1"/>
          </p:cNvSpPr>
          <p:nvPr/>
        </p:nvSpPr>
        <p:spPr bwMode="auto">
          <a:xfrm>
            <a:off x="468313" y="2276475"/>
            <a:ext cx="2735262" cy="1815882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sz="2800" b="1" i="1" dirty="0" smtClean="0"/>
              <a:t>ΠΡΟΔΙΑΓΡΑΦΕΣ</a:t>
            </a:r>
            <a:endParaRPr lang="el-GR" sz="2800" b="1" i="1" dirty="0"/>
          </a:p>
          <a:p>
            <a:pPr algn="ctr" eaLnBrk="1" hangingPunct="1">
              <a:spcBef>
                <a:spcPct val="50000"/>
              </a:spcBef>
            </a:pPr>
            <a:r>
              <a:rPr lang="el-GR" sz="2800" b="1" i="1" dirty="0" smtClean="0"/>
              <a:t>ΠΡΟΣΜΟΝΕΣ</a:t>
            </a:r>
            <a:endParaRPr lang="el-GR" sz="2800" b="1" i="1" dirty="0"/>
          </a:p>
          <a:p>
            <a:pPr algn="ctr" eaLnBrk="1" hangingPunct="1">
              <a:spcBef>
                <a:spcPct val="50000"/>
              </a:spcBef>
            </a:pPr>
            <a:r>
              <a:rPr lang="el-GR" sz="2800" b="1" i="1" dirty="0" smtClean="0"/>
              <a:t>ΣΤΟΧΟΙ</a:t>
            </a:r>
            <a:endParaRPr lang="en-US" sz="2800" b="1" i="1" dirty="0"/>
          </a:p>
        </p:txBody>
      </p:sp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6084888" y="2205038"/>
            <a:ext cx="2735262" cy="1815882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l-GR" sz="2800" b="1" i="1" dirty="0" smtClean="0"/>
              <a:t>ΕΠΙΔΟΣΕΙΣ</a:t>
            </a:r>
            <a:endParaRPr lang="el-GR" sz="2800" b="1" i="1" dirty="0"/>
          </a:p>
          <a:p>
            <a:pPr algn="ctr" eaLnBrk="1" hangingPunct="1">
              <a:spcBef>
                <a:spcPct val="50000"/>
              </a:spcBef>
            </a:pPr>
            <a:r>
              <a:rPr lang="el-GR" sz="2800" b="1" i="1" dirty="0" smtClean="0"/>
              <a:t>ΙΚΑΝΟΠΟΙΗΣΗ</a:t>
            </a:r>
            <a:endParaRPr lang="el-GR" sz="2800" b="1" i="1" dirty="0"/>
          </a:p>
          <a:p>
            <a:pPr algn="ctr" eaLnBrk="1" hangingPunct="1">
              <a:spcBef>
                <a:spcPct val="50000"/>
              </a:spcBef>
            </a:pPr>
            <a:r>
              <a:rPr lang="el-GR" sz="2800" b="1" i="1" dirty="0" smtClean="0"/>
              <a:t>ΑΠΟΤΕΛΕΣΜΑΤΑ</a:t>
            </a:r>
            <a:endParaRPr lang="en-US" sz="2800" b="1" i="1" dirty="0"/>
          </a:p>
        </p:txBody>
      </p:sp>
      <p:sp>
        <p:nvSpPr>
          <p:cNvPr id="169991" name="Line 7"/>
          <p:cNvSpPr>
            <a:spLocks noChangeShapeType="1"/>
          </p:cNvSpPr>
          <p:nvPr/>
        </p:nvSpPr>
        <p:spPr bwMode="auto">
          <a:xfrm flipH="1">
            <a:off x="827088" y="5805488"/>
            <a:ext cx="3600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9992" name="Line 8"/>
          <p:cNvSpPr>
            <a:spLocks noChangeShapeType="1"/>
          </p:cNvSpPr>
          <p:nvPr/>
        </p:nvSpPr>
        <p:spPr bwMode="auto">
          <a:xfrm flipH="1">
            <a:off x="5003800" y="5805488"/>
            <a:ext cx="3600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9993" name="Line 9"/>
          <p:cNvSpPr>
            <a:spLocks noChangeShapeType="1"/>
          </p:cNvSpPr>
          <p:nvPr/>
        </p:nvSpPr>
        <p:spPr bwMode="auto">
          <a:xfrm>
            <a:off x="4427538" y="206057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9994" name="Line 10"/>
          <p:cNvSpPr>
            <a:spLocks noChangeShapeType="1"/>
          </p:cNvSpPr>
          <p:nvPr/>
        </p:nvSpPr>
        <p:spPr bwMode="auto">
          <a:xfrm>
            <a:off x="4427538" y="256540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9995" name="Line 11"/>
          <p:cNvSpPr>
            <a:spLocks noChangeShapeType="1"/>
          </p:cNvSpPr>
          <p:nvPr/>
        </p:nvSpPr>
        <p:spPr bwMode="auto">
          <a:xfrm>
            <a:off x="4356100" y="2997200"/>
            <a:ext cx="6477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9996" name="Line 12"/>
          <p:cNvSpPr>
            <a:spLocks noChangeShapeType="1"/>
          </p:cNvSpPr>
          <p:nvPr/>
        </p:nvSpPr>
        <p:spPr bwMode="auto">
          <a:xfrm>
            <a:off x="4427538" y="350043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9997" name="Line 13"/>
          <p:cNvSpPr>
            <a:spLocks noChangeShapeType="1"/>
          </p:cNvSpPr>
          <p:nvPr/>
        </p:nvSpPr>
        <p:spPr bwMode="auto">
          <a:xfrm>
            <a:off x="4427538" y="4005263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9998" name="Line 14"/>
          <p:cNvSpPr>
            <a:spLocks noChangeShapeType="1"/>
          </p:cNvSpPr>
          <p:nvPr/>
        </p:nvSpPr>
        <p:spPr bwMode="auto">
          <a:xfrm>
            <a:off x="4427538" y="458152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69999" name="AutoShape 15"/>
          <p:cNvSpPr>
            <a:spLocks noChangeArrowheads="1"/>
          </p:cNvSpPr>
          <p:nvPr/>
        </p:nvSpPr>
        <p:spPr bwMode="auto">
          <a:xfrm>
            <a:off x="3276600" y="2708275"/>
            <a:ext cx="1079500" cy="5778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00" name="AutoShape 16"/>
          <p:cNvSpPr>
            <a:spLocks noChangeArrowheads="1"/>
          </p:cNvSpPr>
          <p:nvPr/>
        </p:nvSpPr>
        <p:spPr bwMode="auto">
          <a:xfrm rot="10800000">
            <a:off x="5003800" y="2708275"/>
            <a:ext cx="1008063" cy="5778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01" name="AutoShape 17"/>
          <p:cNvSpPr>
            <a:spLocks noChangeArrowheads="1"/>
          </p:cNvSpPr>
          <p:nvPr/>
        </p:nvSpPr>
        <p:spPr bwMode="auto">
          <a:xfrm rot="10800000">
            <a:off x="5003800" y="1844675"/>
            <a:ext cx="1008063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02" name="AutoShape 18"/>
          <p:cNvSpPr>
            <a:spLocks noChangeArrowheads="1"/>
          </p:cNvSpPr>
          <p:nvPr/>
        </p:nvSpPr>
        <p:spPr bwMode="auto">
          <a:xfrm rot="10800000">
            <a:off x="5076825" y="4292600"/>
            <a:ext cx="1008063" cy="504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rgbClr val="66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0003" name="Line 19"/>
          <p:cNvSpPr>
            <a:spLocks noChangeShapeType="1"/>
          </p:cNvSpPr>
          <p:nvPr/>
        </p:nvSpPr>
        <p:spPr bwMode="auto">
          <a:xfrm flipH="1">
            <a:off x="5364163" y="1700213"/>
            <a:ext cx="431800" cy="7921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70004" name="Line 20"/>
          <p:cNvSpPr>
            <a:spLocks noChangeShapeType="1"/>
          </p:cNvSpPr>
          <p:nvPr/>
        </p:nvSpPr>
        <p:spPr bwMode="auto">
          <a:xfrm>
            <a:off x="5364163" y="1773238"/>
            <a:ext cx="431800" cy="7921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70005" name="Line 21"/>
          <p:cNvSpPr>
            <a:spLocks noChangeShapeType="1"/>
          </p:cNvSpPr>
          <p:nvPr/>
        </p:nvSpPr>
        <p:spPr bwMode="auto">
          <a:xfrm flipH="1">
            <a:off x="5435600" y="4149725"/>
            <a:ext cx="431800" cy="7921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70006" name="Line 22"/>
          <p:cNvSpPr>
            <a:spLocks noChangeShapeType="1"/>
          </p:cNvSpPr>
          <p:nvPr/>
        </p:nvSpPr>
        <p:spPr bwMode="auto">
          <a:xfrm>
            <a:off x="5435600" y="4222750"/>
            <a:ext cx="431800" cy="7921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70007" name="Text Box 23"/>
          <p:cNvSpPr txBox="1">
            <a:spLocks noChangeArrowheads="1"/>
          </p:cNvSpPr>
          <p:nvPr/>
        </p:nvSpPr>
        <p:spPr bwMode="auto">
          <a:xfrm>
            <a:off x="395288" y="5949950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0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0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0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0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0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00" grpId="0" animBg="1"/>
      <p:bldP spid="170001" grpId="0" animBg="1"/>
      <p:bldP spid="170002" grpId="0" animBg="1"/>
      <p:bldP spid="170003" grpId="0" animBg="1"/>
      <p:bldP spid="170004" grpId="0" animBg="1"/>
      <p:bldP spid="170005" grpId="0" animBg="1"/>
      <p:bldP spid="17000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3932238"/>
            <a:ext cx="9156701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539750" y="1341438"/>
            <a:ext cx="7999413" cy="4679950"/>
            <a:chOff x="485775" y="692696"/>
            <a:chExt cx="8190681" cy="5416004"/>
          </a:xfrm>
        </p:grpSpPr>
        <p:sp>
          <p:nvSpPr>
            <p:cNvPr id="5" name="Abgerundetes Rechteck 4"/>
            <p:cNvSpPr/>
            <p:nvPr/>
          </p:nvSpPr>
          <p:spPr bwMode="auto">
            <a:xfrm flipV="1">
              <a:off x="485775" y="3392996"/>
              <a:ext cx="4014217" cy="2641570"/>
            </a:xfrm>
            <a:prstGeom prst="roundRect">
              <a:avLst>
                <a:gd name="adj" fmla="val 12770"/>
              </a:avLst>
            </a:prstGeom>
            <a:ln>
              <a:solidFill>
                <a:schemeClr val="accent5"/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4" name="Abgerundetes Rechteck 3"/>
            <p:cNvSpPr/>
            <p:nvPr/>
          </p:nvSpPr>
          <p:spPr bwMode="auto">
            <a:xfrm flipV="1">
              <a:off x="485775" y="692696"/>
              <a:ext cx="8190681" cy="5400600"/>
            </a:xfrm>
            <a:custGeom>
              <a:avLst/>
              <a:gdLst/>
              <a:ahLst/>
              <a:cxnLst/>
              <a:rect l="l" t="t" r="r" b="b"/>
              <a:pathLst>
                <a:path w="8190681" h="5400600">
                  <a:moveTo>
                    <a:pt x="3564462" y="0"/>
                  </a:moveTo>
                  <a:lnTo>
                    <a:pt x="7848348" y="0"/>
                  </a:lnTo>
                  <a:cubicBezTo>
                    <a:pt x="8037413" y="0"/>
                    <a:pt x="8190681" y="153268"/>
                    <a:pt x="8190681" y="342333"/>
                  </a:cubicBezTo>
                  <a:lnTo>
                    <a:pt x="8190681" y="5058267"/>
                  </a:lnTo>
                  <a:cubicBezTo>
                    <a:pt x="8190681" y="5247332"/>
                    <a:pt x="8037413" y="5400600"/>
                    <a:pt x="7848348" y="5400600"/>
                  </a:cubicBezTo>
                  <a:lnTo>
                    <a:pt x="3669389" y="5400600"/>
                  </a:lnTo>
                  <a:lnTo>
                    <a:pt x="3564462" y="5400600"/>
                  </a:lnTo>
                  <a:lnTo>
                    <a:pt x="344828" y="5400600"/>
                  </a:lnTo>
                  <a:cubicBezTo>
                    <a:pt x="154385" y="5400600"/>
                    <a:pt x="0" y="5246215"/>
                    <a:pt x="0" y="5055772"/>
                  </a:cubicBezTo>
                  <a:lnTo>
                    <a:pt x="0" y="3045128"/>
                  </a:lnTo>
                  <a:cubicBezTo>
                    <a:pt x="0" y="2854685"/>
                    <a:pt x="154385" y="2700300"/>
                    <a:pt x="344828" y="2700300"/>
                  </a:cubicBezTo>
                  <a:lnTo>
                    <a:pt x="3222129" y="2700300"/>
                  </a:lnTo>
                  <a:lnTo>
                    <a:pt x="3222129" y="342333"/>
                  </a:lnTo>
                  <a:cubicBezTo>
                    <a:pt x="3222129" y="153268"/>
                    <a:pt x="3375397" y="0"/>
                    <a:pt x="356446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5400000" scaled="1"/>
              <a:tileRect/>
            </a:gra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6" name="Abgerundetes Rechteck 4"/>
            <p:cNvSpPr>
              <a:spLocks/>
            </p:cNvSpPr>
            <p:nvPr/>
          </p:nvSpPr>
          <p:spPr>
            <a:xfrm flipH="1">
              <a:off x="506906" y="698207"/>
              <a:ext cx="3202151" cy="27006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2240" tIns="142240" rIns="142240" bIns="7620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l-GR" sz="3600" b="1" dirty="0" smtClean="0">
                  <a:solidFill>
                    <a:schemeClr val="bg1"/>
                  </a:solidFill>
                </a:rPr>
                <a:t>Τρόπος Παραγωγής</a:t>
              </a:r>
              <a:endParaRPr lang="de-DE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Abgerundetes Rechteck 4"/>
            <p:cNvSpPr>
              <a:spLocks/>
            </p:cNvSpPr>
            <p:nvPr/>
          </p:nvSpPr>
          <p:spPr>
            <a:xfrm flipH="1">
              <a:off x="3850472" y="835996"/>
              <a:ext cx="4682944" cy="52727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2240" tIns="142240" rIns="142240" bIns="76200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</a:pPr>
              <a:endParaRPr lang="el-GR" sz="2800" b="1" dirty="0" smtClean="0">
                <a:solidFill>
                  <a:srgbClr val="FFFFFF"/>
                </a:solidFill>
              </a:endParaRPr>
            </a:p>
            <a:p>
              <a:pPr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l-GR" sz="3200" b="1" dirty="0" smtClean="0">
                  <a:solidFill>
                    <a:srgbClr val="FFFFFF"/>
                  </a:solidFill>
                </a:rPr>
                <a:t>Έργο:</a:t>
              </a:r>
            </a:p>
            <a:p>
              <a:pPr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l-GR" sz="3200" b="1" i="1" dirty="0" smtClean="0">
                  <a:solidFill>
                    <a:srgbClr val="FFFFFF"/>
                  </a:solidFill>
                </a:rPr>
                <a:t>Γέφυρα  Πρωτομάστορα</a:t>
              </a:r>
            </a:p>
            <a:p>
              <a:pPr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l-GR" sz="3200" b="1" i="1" dirty="0" smtClean="0">
                  <a:solidFill>
                    <a:srgbClr val="FFFFFF"/>
                  </a:solidFill>
                </a:rPr>
                <a:t>Υδραγωγείο  Σταγόνας</a:t>
              </a:r>
              <a:endParaRPr lang="de-DE" sz="3200" b="1" i="1" dirty="0" smtClean="0">
                <a:solidFill>
                  <a:srgbClr val="FFFFFF"/>
                </a:solidFill>
              </a:endParaRPr>
            </a:p>
            <a:p>
              <a:pPr defTabSz="889000">
                <a:lnSpc>
                  <a:spcPct val="90000"/>
                </a:lnSpc>
                <a:spcAft>
                  <a:spcPct val="35000"/>
                </a:spcAft>
              </a:pPr>
              <a:endParaRPr lang="de-DE" sz="2800" b="1" i="1" dirty="0">
                <a:solidFill>
                  <a:srgbClr val="FFFFFF"/>
                </a:solidFill>
              </a:endParaRPr>
            </a:p>
          </p:txBody>
        </p:sp>
        <p:sp>
          <p:nvSpPr>
            <p:cNvPr id="8" name="Abgerundetes Rechteck 4"/>
            <p:cNvSpPr>
              <a:spLocks/>
            </p:cNvSpPr>
            <p:nvPr/>
          </p:nvSpPr>
          <p:spPr>
            <a:xfrm flipH="1">
              <a:off x="506906" y="3386001"/>
              <a:ext cx="3202151" cy="26290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2240" tIns="142240" rIns="142240" bIns="7620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l-GR" sz="2400" b="1" dirty="0" smtClean="0">
                  <a:solidFill>
                    <a:schemeClr val="tx1"/>
                  </a:solidFill>
                </a:rPr>
                <a:t>Φυσικό Αντικείμενο</a:t>
              </a:r>
              <a:endParaRPr lang="de-DE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4340" name="Rectangle 8"/>
          <p:cNvSpPr>
            <a:spLocks noChangeArrowheads="1"/>
          </p:cNvSpPr>
          <p:nvPr/>
        </p:nvSpPr>
        <p:spPr bwMode="gray">
          <a:xfrm>
            <a:off x="314325" y="195263"/>
            <a:ext cx="85201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r>
              <a:rPr lang="el-GR" sz="4000" b="1" i="1" dirty="0" smtClean="0">
                <a:solidFill>
                  <a:srgbClr val="375439"/>
                </a:solidFill>
                <a:latin typeface="+mj-lt"/>
              </a:rPr>
              <a:t>Τεχνικό Έργο</a:t>
            </a:r>
            <a:endParaRPr lang="de-DE" sz="40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3932238"/>
            <a:ext cx="9156701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en 1"/>
          <p:cNvGrpSpPr>
            <a:grpSpLocks/>
          </p:cNvGrpSpPr>
          <p:nvPr/>
        </p:nvGrpSpPr>
        <p:grpSpPr bwMode="auto">
          <a:xfrm>
            <a:off x="539750" y="1341438"/>
            <a:ext cx="7999413" cy="4679950"/>
            <a:chOff x="485775" y="692696"/>
            <a:chExt cx="8190681" cy="5416004"/>
          </a:xfrm>
        </p:grpSpPr>
        <p:sp>
          <p:nvSpPr>
            <p:cNvPr id="5" name="Abgerundetes Rechteck 4"/>
            <p:cNvSpPr/>
            <p:nvPr/>
          </p:nvSpPr>
          <p:spPr bwMode="auto">
            <a:xfrm flipV="1">
              <a:off x="485775" y="3392996"/>
              <a:ext cx="4014217" cy="2641570"/>
            </a:xfrm>
            <a:prstGeom prst="roundRect">
              <a:avLst>
                <a:gd name="adj" fmla="val 12770"/>
              </a:avLst>
            </a:prstGeom>
            <a:ln>
              <a:solidFill>
                <a:schemeClr val="accent5"/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4" name="Abgerundetes Rechteck 3"/>
            <p:cNvSpPr/>
            <p:nvPr/>
          </p:nvSpPr>
          <p:spPr bwMode="auto">
            <a:xfrm flipV="1">
              <a:off x="485775" y="692696"/>
              <a:ext cx="8190681" cy="5400600"/>
            </a:xfrm>
            <a:custGeom>
              <a:avLst/>
              <a:gdLst/>
              <a:ahLst/>
              <a:cxnLst/>
              <a:rect l="l" t="t" r="r" b="b"/>
              <a:pathLst>
                <a:path w="8190681" h="5400600">
                  <a:moveTo>
                    <a:pt x="3564462" y="0"/>
                  </a:moveTo>
                  <a:lnTo>
                    <a:pt x="7848348" y="0"/>
                  </a:lnTo>
                  <a:cubicBezTo>
                    <a:pt x="8037413" y="0"/>
                    <a:pt x="8190681" y="153268"/>
                    <a:pt x="8190681" y="342333"/>
                  </a:cubicBezTo>
                  <a:lnTo>
                    <a:pt x="8190681" y="5058267"/>
                  </a:lnTo>
                  <a:cubicBezTo>
                    <a:pt x="8190681" y="5247332"/>
                    <a:pt x="8037413" y="5400600"/>
                    <a:pt x="7848348" y="5400600"/>
                  </a:cubicBezTo>
                  <a:lnTo>
                    <a:pt x="3669389" y="5400600"/>
                  </a:lnTo>
                  <a:lnTo>
                    <a:pt x="3564462" y="5400600"/>
                  </a:lnTo>
                  <a:lnTo>
                    <a:pt x="344828" y="5400600"/>
                  </a:lnTo>
                  <a:cubicBezTo>
                    <a:pt x="154385" y="5400600"/>
                    <a:pt x="0" y="5246215"/>
                    <a:pt x="0" y="5055772"/>
                  </a:cubicBezTo>
                  <a:lnTo>
                    <a:pt x="0" y="3045128"/>
                  </a:lnTo>
                  <a:cubicBezTo>
                    <a:pt x="0" y="2854685"/>
                    <a:pt x="154385" y="2700300"/>
                    <a:pt x="344828" y="2700300"/>
                  </a:cubicBezTo>
                  <a:lnTo>
                    <a:pt x="3222129" y="2700300"/>
                  </a:lnTo>
                  <a:lnTo>
                    <a:pt x="3222129" y="342333"/>
                  </a:lnTo>
                  <a:cubicBezTo>
                    <a:pt x="3222129" y="153268"/>
                    <a:pt x="3375397" y="0"/>
                    <a:pt x="356446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5400000" scaled="1"/>
              <a:tileRect/>
            </a:gra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6" name="Abgerundetes Rechteck 4"/>
            <p:cNvSpPr>
              <a:spLocks/>
            </p:cNvSpPr>
            <p:nvPr/>
          </p:nvSpPr>
          <p:spPr>
            <a:xfrm flipH="1">
              <a:off x="506906" y="698207"/>
              <a:ext cx="3202151" cy="27006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2240" tIns="142240" rIns="142240" bIns="7620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l-GR" sz="3600" b="1" dirty="0" smtClean="0">
                  <a:solidFill>
                    <a:schemeClr val="bg1"/>
                  </a:solidFill>
                </a:rPr>
                <a:t>Προϊόν</a:t>
              </a:r>
              <a:endParaRPr lang="de-DE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Abgerundetes Rechteck 4"/>
            <p:cNvSpPr>
              <a:spLocks/>
            </p:cNvSpPr>
            <p:nvPr/>
          </p:nvSpPr>
          <p:spPr>
            <a:xfrm flipH="1">
              <a:off x="3850472" y="835996"/>
              <a:ext cx="4682944" cy="52727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2240" tIns="142240" rIns="142240" bIns="76200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</a:pPr>
              <a:endParaRPr lang="el-GR" sz="2800" b="1" dirty="0" smtClean="0">
                <a:solidFill>
                  <a:srgbClr val="FFFFFF"/>
                </a:solidFill>
              </a:endParaRPr>
            </a:p>
            <a:p>
              <a:pPr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l-GR" sz="3200" b="1" dirty="0" smtClean="0">
                  <a:solidFill>
                    <a:srgbClr val="FFFFFF"/>
                  </a:solidFill>
                </a:rPr>
                <a:t>Μελέτη Εφαρμογής Έργου:</a:t>
              </a:r>
            </a:p>
            <a:p>
              <a:pPr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l-GR" sz="3200" b="1" i="1" dirty="0" smtClean="0">
                  <a:solidFill>
                    <a:srgbClr val="FFFFFF"/>
                  </a:solidFill>
                </a:rPr>
                <a:t>Γέφυρα  Πρωτομάστορα</a:t>
              </a:r>
            </a:p>
            <a:p>
              <a:pPr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l-GR" sz="3200" b="1" i="1" dirty="0" smtClean="0">
                  <a:solidFill>
                    <a:srgbClr val="FFFFFF"/>
                  </a:solidFill>
                </a:rPr>
                <a:t>Υδραγωγείο  Σταγόνας</a:t>
              </a:r>
              <a:endParaRPr lang="de-DE" sz="3200" b="1" i="1" dirty="0" smtClean="0">
                <a:solidFill>
                  <a:srgbClr val="FFFFFF"/>
                </a:solidFill>
              </a:endParaRPr>
            </a:p>
            <a:p>
              <a:pPr defTabSz="889000">
                <a:lnSpc>
                  <a:spcPct val="90000"/>
                </a:lnSpc>
                <a:spcAft>
                  <a:spcPct val="35000"/>
                </a:spcAft>
              </a:pPr>
              <a:endParaRPr lang="de-DE" sz="2800" b="1" i="1" dirty="0">
                <a:solidFill>
                  <a:srgbClr val="FFFFFF"/>
                </a:solidFill>
              </a:endParaRPr>
            </a:p>
          </p:txBody>
        </p:sp>
        <p:sp>
          <p:nvSpPr>
            <p:cNvPr id="8" name="Abgerundetes Rechteck 4"/>
            <p:cNvSpPr>
              <a:spLocks/>
            </p:cNvSpPr>
            <p:nvPr/>
          </p:nvSpPr>
          <p:spPr>
            <a:xfrm flipH="1">
              <a:off x="506906" y="3386001"/>
              <a:ext cx="3202151" cy="26290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2240" tIns="142240" rIns="142240" bIns="7620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l-GR" sz="2400" b="1" dirty="0" smtClean="0">
                  <a:solidFill>
                    <a:schemeClr val="tx1"/>
                  </a:solidFill>
                </a:rPr>
                <a:t>Υπηρεσία</a:t>
              </a:r>
              <a:endParaRPr lang="de-DE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4340" name="Rectangle 8"/>
          <p:cNvSpPr>
            <a:spLocks noChangeArrowheads="1"/>
          </p:cNvSpPr>
          <p:nvPr/>
        </p:nvSpPr>
        <p:spPr bwMode="gray">
          <a:xfrm>
            <a:off x="314325" y="195263"/>
            <a:ext cx="852011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r>
              <a:rPr lang="el-GR" sz="4000" b="1" i="1" dirty="0" smtClean="0">
                <a:solidFill>
                  <a:srgbClr val="375439"/>
                </a:solidFill>
                <a:latin typeface="+mj-lt"/>
              </a:rPr>
              <a:t>Μελέτη Εφαρμογής Τεχνικού Έργου</a:t>
            </a:r>
            <a:endParaRPr lang="de-DE" sz="40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38" y="3932238"/>
            <a:ext cx="9156701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bgerundetes Rechteck 12"/>
          <p:cNvSpPr/>
          <p:nvPr/>
        </p:nvSpPr>
        <p:spPr bwMode="auto">
          <a:xfrm>
            <a:off x="640556" y="4525659"/>
            <a:ext cx="3989878" cy="1621242"/>
          </a:xfrm>
          <a:prstGeom prst="roundRect">
            <a:avLst>
              <a:gd name="adj" fmla="val 22297"/>
            </a:avLst>
          </a:prstGeom>
          <a:ln>
            <a:solidFill>
              <a:schemeClr val="accent5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 bwMode="auto">
          <a:xfrm>
            <a:off x="640556" y="2880900"/>
            <a:ext cx="3989878" cy="1621242"/>
          </a:xfrm>
          <a:prstGeom prst="roundRect">
            <a:avLst>
              <a:gd name="adj" fmla="val 22297"/>
            </a:avLst>
          </a:prstGeom>
          <a:ln>
            <a:solidFill>
              <a:schemeClr val="accent5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16" name="Auf der gleichen Seite des Rechtecks liegende Ecken abrunden 15"/>
          <p:cNvSpPr/>
          <p:nvPr/>
        </p:nvSpPr>
        <p:spPr bwMode="auto">
          <a:xfrm rot="5400000">
            <a:off x="2092909" y="-192980"/>
            <a:ext cx="4887526" cy="7792233"/>
          </a:xfrm>
          <a:custGeom>
            <a:avLst/>
            <a:gdLst/>
            <a:ahLst/>
            <a:cxnLst/>
            <a:rect l="l" t="t" r="r" b="b"/>
            <a:pathLst>
              <a:path w="5424198" h="8647855">
                <a:moveTo>
                  <a:pt x="0" y="8246674"/>
                </a:moveTo>
                <a:lnTo>
                  <a:pt x="0" y="4621052"/>
                </a:lnTo>
                <a:lnTo>
                  <a:pt x="2" y="4621036"/>
                </a:lnTo>
                <a:lnTo>
                  <a:pt x="2" y="382412"/>
                </a:lnTo>
                <a:cubicBezTo>
                  <a:pt x="2" y="171212"/>
                  <a:pt x="171214" y="0"/>
                  <a:pt x="382415" y="0"/>
                </a:cubicBezTo>
                <a:lnTo>
                  <a:pt x="5041785" y="0"/>
                </a:lnTo>
                <a:cubicBezTo>
                  <a:pt x="5252986" y="0"/>
                  <a:pt x="5424198" y="171212"/>
                  <a:pt x="5424198" y="382412"/>
                </a:cubicBezTo>
                <a:lnTo>
                  <a:pt x="5424198" y="5052360"/>
                </a:lnTo>
                <a:lnTo>
                  <a:pt x="1799263" y="5052360"/>
                </a:lnTo>
                <a:lnTo>
                  <a:pt x="1799263" y="8246674"/>
                </a:lnTo>
                <a:cubicBezTo>
                  <a:pt x="1799263" y="8468240"/>
                  <a:pt x="1619648" y="8647855"/>
                  <a:pt x="1398082" y="8647855"/>
                </a:cubicBezTo>
                <a:lnTo>
                  <a:pt x="401182" y="8647855"/>
                </a:lnTo>
                <a:cubicBezTo>
                  <a:pt x="179616" y="8647855"/>
                  <a:pt x="0" y="8468240"/>
                  <a:pt x="0" y="824667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0800000" scaled="1"/>
            <a:tileRect/>
          </a:gradFill>
          <a:ln w="28575">
            <a:solidFill>
              <a:schemeClr val="accent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nb-NO">
              <a:solidFill>
                <a:srgbClr val="FFFFFF"/>
              </a:solidFill>
            </a:endParaRPr>
          </a:p>
        </p:txBody>
      </p:sp>
      <p:sp>
        <p:nvSpPr>
          <p:cNvPr id="28" name="Abgerundetes Rechteck 4"/>
          <p:cNvSpPr>
            <a:spLocks/>
          </p:cNvSpPr>
          <p:nvPr/>
        </p:nvSpPr>
        <p:spPr>
          <a:xfrm flipH="1">
            <a:off x="639763" y="1258888"/>
            <a:ext cx="3281362" cy="16224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2240" tIns="142240" rIns="142240" bIns="76200" anchor="ctr"/>
          <a:lstStyle/>
          <a:p>
            <a:pPr algn="ctr" defTabSz="889000">
              <a:spcAft>
                <a:spcPts val="600"/>
              </a:spcAft>
            </a:pPr>
            <a:r>
              <a:rPr lang="el-GR" sz="3200" b="1" dirty="0" smtClean="0">
                <a:solidFill>
                  <a:schemeClr val="bg1"/>
                </a:solidFill>
              </a:rPr>
              <a:t>Σχέδια</a:t>
            </a:r>
          </a:p>
          <a:p>
            <a:pPr algn="ctr" defTabSz="889000">
              <a:spcAft>
                <a:spcPts val="600"/>
              </a:spcAft>
            </a:pPr>
            <a:r>
              <a:rPr lang="el-GR" sz="3200" b="1" dirty="0" smtClean="0">
                <a:solidFill>
                  <a:schemeClr val="bg1"/>
                </a:solidFill>
              </a:rPr>
              <a:t>Οδηγίες</a:t>
            </a:r>
          </a:p>
          <a:p>
            <a:pPr algn="ctr" defTabSz="889000">
              <a:spcAft>
                <a:spcPts val="600"/>
              </a:spcAft>
            </a:pPr>
            <a:r>
              <a:rPr lang="el-GR" sz="3200" b="1" dirty="0" smtClean="0">
                <a:solidFill>
                  <a:schemeClr val="bg1"/>
                </a:solidFill>
              </a:rPr>
              <a:t>Προδιαγραφές</a:t>
            </a:r>
            <a:endParaRPr lang="de-DE" sz="3200" b="1" dirty="0">
              <a:solidFill>
                <a:schemeClr val="bg1"/>
              </a:solidFill>
            </a:endParaRPr>
          </a:p>
        </p:txBody>
      </p:sp>
      <p:sp>
        <p:nvSpPr>
          <p:cNvPr id="29" name="Abgerundetes Rechteck 4"/>
          <p:cNvSpPr>
            <a:spLocks/>
          </p:cNvSpPr>
          <p:nvPr/>
        </p:nvSpPr>
        <p:spPr>
          <a:xfrm flipH="1">
            <a:off x="3923928" y="1258888"/>
            <a:ext cx="4464496" cy="4887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2240" tIns="142240" rIns="142240" bIns="76200"/>
          <a:lstStyle/>
          <a:p>
            <a:pPr defTabSz="889000">
              <a:lnSpc>
                <a:spcPct val="90000"/>
              </a:lnSpc>
              <a:spcAft>
                <a:spcPct val="35000"/>
              </a:spcAft>
            </a:pPr>
            <a:endParaRPr lang="el-GR" sz="3200" b="1" dirty="0" smtClean="0">
              <a:solidFill>
                <a:srgbClr val="FFFFFF"/>
              </a:solidFill>
            </a:endParaRPr>
          </a:p>
          <a:p>
            <a:pPr defTabSz="889000">
              <a:lnSpc>
                <a:spcPct val="90000"/>
              </a:lnSpc>
              <a:spcAft>
                <a:spcPct val="35000"/>
              </a:spcAft>
            </a:pPr>
            <a:r>
              <a:rPr lang="el-GR" sz="3200" b="1" dirty="0" smtClean="0">
                <a:solidFill>
                  <a:srgbClr val="FFFFFF"/>
                </a:solidFill>
              </a:rPr>
              <a:t>Προϊόν </a:t>
            </a:r>
          </a:p>
          <a:p>
            <a:pPr defTabSz="889000">
              <a:lnSpc>
                <a:spcPct val="90000"/>
              </a:lnSpc>
              <a:spcAft>
                <a:spcPct val="35000"/>
              </a:spcAft>
            </a:pPr>
            <a:r>
              <a:rPr lang="el-GR" sz="3200" b="1" dirty="0" smtClean="0">
                <a:solidFill>
                  <a:srgbClr val="FFFFFF"/>
                </a:solidFill>
              </a:rPr>
              <a:t>Μελέτη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l-GR" sz="3200" b="1" dirty="0" smtClean="0">
                <a:solidFill>
                  <a:srgbClr val="FFFFFF"/>
                </a:solidFill>
              </a:rPr>
              <a:t>Εφαρμογής Έργου:</a:t>
            </a:r>
          </a:p>
          <a:p>
            <a:pPr defTabSz="889000">
              <a:lnSpc>
                <a:spcPct val="90000"/>
              </a:lnSpc>
              <a:spcAft>
                <a:spcPct val="35000"/>
              </a:spcAft>
            </a:pPr>
            <a:r>
              <a:rPr lang="el-GR" sz="3200" b="1" i="1" dirty="0" smtClean="0">
                <a:solidFill>
                  <a:srgbClr val="FFFFFF"/>
                </a:solidFill>
              </a:rPr>
              <a:t>Γέφυρα  Πρωτομάστορα</a:t>
            </a:r>
          </a:p>
          <a:p>
            <a:pPr defTabSz="889000">
              <a:lnSpc>
                <a:spcPct val="90000"/>
              </a:lnSpc>
              <a:spcAft>
                <a:spcPct val="35000"/>
              </a:spcAft>
            </a:pPr>
            <a:r>
              <a:rPr lang="el-GR" sz="3200" b="1" i="1" dirty="0" smtClean="0">
                <a:solidFill>
                  <a:srgbClr val="FFFFFF"/>
                </a:solidFill>
              </a:rPr>
              <a:t>Υδραγωγείο  Σταγόνας</a:t>
            </a:r>
            <a:endParaRPr lang="de-DE" sz="3200" b="1" i="1" dirty="0" smtClean="0">
              <a:solidFill>
                <a:srgbClr val="FFFFFF"/>
              </a:solidFill>
            </a:endParaRPr>
          </a:p>
        </p:txBody>
      </p:sp>
      <p:sp>
        <p:nvSpPr>
          <p:cNvPr id="30" name="Abgerundetes Rechteck 4"/>
          <p:cNvSpPr>
            <a:spLocks/>
          </p:cNvSpPr>
          <p:nvPr/>
        </p:nvSpPr>
        <p:spPr>
          <a:xfrm flipH="1">
            <a:off x="639763" y="2881313"/>
            <a:ext cx="3281362" cy="16208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2240" tIns="142240" rIns="142240" bIns="7620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el-GR" sz="2400" b="1" dirty="0" smtClean="0">
                <a:solidFill>
                  <a:srgbClr val="000000"/>
                </a:solidFill>
              </a:rPr>
              <a:t>Υπολογισμοί</a:t>
            </a:r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31" name="Abgerundetes Rechteck 4"/>
          <p:cNvSpPr>
            <a:spLocks/>
          </p:cNvSpPr>
          <p:nvPr/>
        </p:nvSpPr>
        <p:spPr>
          <a:xfrm flipH="1">
            <a:off x="639763" y="4521200"/>
            <a:ext cx="3281362" cy="162083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2240" tIns="142240" rIns="142240" bIns="7620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el-GR" sz="2400" b="1" i="1" dirty="0" err="1" smtClean="0">
                <a:solidFill>
                  <a:srgbClr val="000000"/>
                </a:solidFill>
              </a:rPr>
              <a:t>Χαρτούρα</a:t>
            </a:r>
            <a:endParaRPr lang="de-DE" sz="2400" b="1" i="1" dirty="0">
              <a:solidFill>
                <a:srgbClr val="000000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gray">
          <a:xfrm>
            <a:off x="314325" y="72007"/>
            <a:ext cx="8520113" cy="112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 algn="ctr"/>
            <a:r>
              <a:rPr lang="el-GR" sz="4000" b="1" i="1" dirty="0" smtClean="0">
                <a:solidFill>
                  <a:srgbClr val="375439"/>
                </a:solidFill>
                <a:latin typeface="+mj-lt"/>
              </a:rPr>
              <a:t>Προϊόν  Μελέτη Εφαρμογής </a:t>
            </a:r>
          </a:p>
          <a:p>
            <a:pPr algn="ctr"/>
            <a:r>
              <a:rPr lang="el-GR" sz="4000" b="1" i="1" dirty="0" smtClean="0">
                <a:solidFill>
                  <a:srgbClr val="375439"/>
                </a:solidFill>
                <a:latin typeface="+mj-lt"/>
              </a:rPr>
              <a:t>Τεχνικού Έργου</a:t>
            </a:r>
            <a:endParaRPr lang="de-DE" sz="4000" dirty="0">
              <a:solidFill>
                <a:srgbClr val="00000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</TotalTime>
  <Words>1656</Words>
  <Application>Microsoft Office PowerPoint</Application>
  <PresentationFormat>On-screen Show (4:3)</PresentationFormat>
  <Paragraphs>522</Paragraphs>
  <Slides>38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1_Office Theme</vt:lpstr>
      <vt:lpstr>   ΥΠΟΥΡΓΕΙΟ ΥΠΟΔΟΜΩΝ, ΜΕΤΑΦΟΡΩΝ ΚΑΙ ΔΙΚΤΥΩΝ ΓΕΝΙΚΗ ΓΡΑΜΜΑΤΕΙΑ ΔΗΜΟΣΙΩΝ ΕΡΓΩΝ ΓΕΝΙΚΗ ΔΙΕΥΘΥΝΣΗ ΠΟΙΟΤΗΤΑΣ ΔΗΜΟΣΙΩΝ ΕΡΓΩΝ ΔΙΕΥΘΥΝΣΗ ΔΙΑΜΟΡΦΩΣΗΣ ΑΡΧΩΝ &amp; ΚΑΝΟΝΩΝ ΔΙΑΣΦΑΛΙΣΗΣ ΠΟΙΟΤΗΤΑΣ ΔΗΜΟΣΙΩΝ ΕΡΓΩΝ &amp; ΕΞΕΙΔΙΚΕΥΣΗΣ ΑΝΘΡΩΠΙΝΟΥ ΔΥΝΑΜΙΚΟΥ (ΔΙΠΑΔ)   ΤΕΧΝΙΚΟ ΕΠΙΜΕΛΗΤΗΡΙΟ ΕΛΛΑΔΑΣ ΤΜΗΜΑ ΤΥΠΟΠΟΙΗΣΗΣ       ΕΝΗΜΕΡΩΤΙΚΗ ΗΜΕΡΙΔΑ: ΠΡΟΓΡΑΜΜΑΤΑ ΠΟΙΟΤΗΤΑΣ ΚΙ ΕΛΕΓΧΟΙ ΠΟΙΟΤΗΤΑΣ ΣΤΗΝ ΠΑΡΑΓΩΓΗ ΤΩΝ ΔΗΜΟΣΙΩΝ ΕΡΓΩΝ   Πρόγραμμα Ποιότητας Μελέτης Έργου     Τριαντάφυλλος Κατσαρέλης, Πολιτικός Μηχανικός,  Υπεύθυνος Συστημάτων Διαχείρισης Ποιότητας &amp; Έργων  “Δ. Μπαϊρακτάρης &amp; Συνεργάτες  – Γραφείο  Τεχνικών Μελετών”  Πιστοποιημένος Διαχειριστής Έργων κατά ΙΡΜΑ, Level C   Αθήνα, Τρίτη 12 Ιουνίου 2012    </vt:lpstr>
      <vt:lpstr>Σχετικά με τον ομιλητή</vt:lpstr>
      <vt:lpstr>Σχετικά με την ομιλία</vt:lpstr>
      <vt:lpstr>Slide 4</vt:lpstr>
      <vt:lpstr>Total Quality Management Διοίκηση Ολικής Ποιότητας</vt:lpstr>
      <vt:lpstr> Ποιότητα</vt:lpstr>
      <vt:lpstr>Slide 7</vt:lpstr>
      <vt:lpstr>Slide 8</vt:lpstr>
      <vt:lpstr>Slide 9</vt:lpstr>
      <vt:lpstr>Slide 10</vt:lpstr>
      <vt:lpstr> Ποιότητα για τον Πελάτη Μάστορα</vt:lpstr>
      <vt:lpstr> Διασφάλιση Ποιότητας από τον Οργανισμό του Έργου</vt:lpstr>
      <vt:lpstr> Οργανισμός του Έργου</vt:lpstr>
      <vt:lpstr>Slide 14</vt:lpstr>
      <vt:lpstr>Slide 15</vt:lpstr>
      <vt:lpstr> Περιβάλλον του Έργου</vt:lpstr>
      <vt:lpstr> Ενδιαφερόμενα Μέρη του Έργου</vt:lpstr>
      <vt:lpstr>Slide 18</vt:lpstr>
      <vt:lpstr>ISO 10005:2005</vt:lpstr>
      <vt:lpstr>ISO 10005:2005</vt:lpstr>
      <vt:lpstr>ISO 10006:2003</vt:lpstr>
      <vt:lpstr>ISO 1006:2003</vt:lpstr>
      <vt:lpstr>ISO 10006:2003</vt:lpstr>
      <vt:lpstr>ISO 10006:2003</vt:lpstr>
      <vt:lpstr>ISO 1006:2003</vt:lpstr>
      <vt:lpstr>Εγχειρίδιο έργου – Project Handbook </vt:lpstr>
      <vt:lpstr>Εγχειρίδιο έργου – Project Handbook </vt:lpstr>
      <vt:lpstr>Εγχειρίδιο έργου – Project Handbook </vt:lpstr>
      <vt:lpstr>Work Breakdown Structure Chart</vt:lpstr>
      <vt:lpstr>Work Breakdown Structure Chart (απόσπασμα)</vt:lpstr>
      <vt:lpstr>Πίνακας Υπευθυνοτήτων Έργου (απόσπασμα)</vt:lpstr>
      <vt:lpstr>ΠΡΟΓΡΑΜΜΑ ΠΟΙΟΤΗΤΑΣ ΜΕΛΕΤΗΣ</vt:lpstr>
      <vt:lpstr>ΠΡΟΓΡΑΜΜΑ ΠΟΙΟΤΗΤΑΣ ΜΕΛΕΤΗΣ</vt:lpstr>
      <vt:lpstr>ΠΡΟΓΡΑΜΜΑ ΠΟΙΟΤΗΤΑΣ ΜΕΛΕΤΗΣ</vt:lpstr>
      <vt:lpstr>Slide 35</vt:lpstr>
      <vt:lpstr>Slide 36</vt:lpstr>
      <vt:lpstr>Slide 37</vt:lpstr>
      <vt:lpstr> Ποιότητα μελέτης Έργου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ΥΠΟΥΡΓΕΙΟ ΥΠΟΔΟΜΩΝ, ΜΕΤΑΦΟΡΩΝ ΚΑΙ ΔΙΚΤΥΩΝ ΓΕΝΙΚΗ ΓΡΑΜΜΑΤΕΙΑ ΔΗΜΟΣΙΩΝ ΕΡΓΩΝ ΓΕΝΙΚΗ ΔΙΕΥΘΥΝΣΗ ΠΟΙΟΤΗΤΑΣ ΔΗΜΟΣΙΩΝ ΕΡΓΩΝ ΔΙΕΥΘΥΝΣΗ ΔΙΑΜΟΡΦΩΣΗΣ ΑΡΧΩΝ &amp; ΚΑΝΟΝΩΝ ΔΙΑΣΦΑΛΙΣΗΣ ΠΟΙΟΤΗΤΑΣ ΔΗΜΟΣΙΩΝ ΕΡΓΩΝ &amp; ΕΞΕΙΔΙΚΕΥΣΗΣ ΑΝΘΡΩΠΙΝΟΥ ΔΥΝΑΜΙΚΟΥ (ΔΙΠΑΔ)   ΕΝΗΜΕΡΩΤΙΚΗ ΗΜΕΡΙΔΑ   ΔΙΑΧΕΙΡΙΣΗ ΚΡΙΣΕΩΝ – ΦΥΣΙΚΕΣ ΚΑΤΑΣΤΡΟΦΕΣ – ΣΕΙΣΜΟΙ   Αθήνα, Τρίτη  29/11/2011   Διοργάνωση: Τμήμα Διαρκούς Επιμόρφωσης Τεχνικών Παραγωγής Δημοσίων Έργων, Υποστήριξης Εκπαίδευσης &amp; Παραγωγής Προγραμμάτων Εκπαίδευσης, ΔΙΠΑΔ.</dc:title>
  <dc:creator>Nikos Sidiropoulos</dc:creator>
  <cp:lastModifiedBy>ROGER</cp:lastModifiedBy>
  <cp:revision>156</cp:revision>
  <dcterms:created xsi:type="dcterms:W3CDTF">2011-11-25T07:48:14Z</dcterms:created>
  <dcterms:modified xsi:type="dcterms:W3CDTF">2012-06-12T04:15:35Z</dcterms:modified>
</cp:coreProperties>
</file>